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7" r:id="rId11"/>
    <p:sldId id="265" r:id="rId12"/>
    <p:sldId id="266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BFA8"/>
    <a:srgbClr val="E9FFFF"/>
    <a:srgbClr val="914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552EE-5AC9-434D-9804-C5E9586DF409}" v="38" dt="2023-05-22T11:43:17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3:54.700"/>
    </inkml:context>
    <inkml:brush xml:id="br0">
      <inkml:brushProperty name="width" value="0.35" units="cm"/>
      <inkml:brushProperty name="height" value="0.35" units="cm"/>
      <inkml:brushProperty name="color" value="#FFCC3B"/>
    </inkml:brush>
  </inkml:definitions>
  <inkml:trace contextRef="#ctx0" brushRef="#br0">4961 140 24575,'-600'29'0,"362"-13"0,170-12 0,-311 27 0,351-25 0,24-1 0,11 0 0,21 3 0,129 26 0,199 16 0,-211-33 0,-57-7 0,116 19 0,-177-21 0,-27-7 0,0-1 0,0 0 0,0 0 0,0 1 0,0-1 0,0 0 0,0 0 0,-1 1 0,1-1 0,0 0 0,0 0 0,0 0 0,0 0 0,0 1 0,-1-1 0,1 0 0,0 0 0,0 0 0,0 0 0,-1 0 0,1 1 0,0-1 0,0 0 0,-1 0 0,1 0 0,0 0 0,0 0 0,-1 0 0,1 0 0,0 0 0,0 0 0,-1 0 0,1 0 0,0 0 0,0 0 0,-1 0 0,1 0 0,0 0 0,0 0 0,0 0 0,-1 0 0,1-1 0,0 1 0,-1 0 0,-59-1 0,-149-12 0,2-10 0,-226-54 0,294 45 0,-173-45 0,265 66 0,1 1 0,-1 2 0,-1 3 0,1 1 0,-1 3 0,-80 7 0,109-3 0,0 1 0,0 0 0,-26 11 0,28-8 0,-1-2 0,1 0 0,-1-1 0,-23 3 0,2-2 0,-1 1 0,-74 24 0,80-20 0,0-1 0,-1-1 0,0-2 0,-41 2 0,-392-9 0,182 0 0,253-2 0,1 0 0,-1-3 0,1 0 0,-37-14 0,-28-4 0,42 15 0,-1 3 0,-102 2 0,29 3 0,23-12 0,72 7 0,-53-2 0,35 8 0,5 1 0,-1-3 0,-79-12 0,38 2 0,53 8 0,-34-8 0,48 8 0,-1 0 0,-44 0 0,105 6 0,0 1 0,47 11 0,-46-8 0,1-1 0,-1-2 0,1-2 0,69-6 0,-72 0 0,-1-2 0,0-1 0,-1-2 0,46-19 0,17-5 0,44 1 0,-103 27 0,-1 2 0,1 1 0,75 5 0,-30 0 0,-9 3 0,-1 3 0,1 3 0,89 25 0,-118-25 0,-16-6 0,55 3 0,5 0 0,-4 8 0,-31-6 0,1-1 0,82 1 0,-57-12 0,107 3 0,-105 12 0,-53-7 0,46 2 0,-60-8 0,28 1 0,1 2 0,44 9 0,117 15 0,-170-22 0,73-1 0,-76-4 0,0 1 0,59 10 0,-57-5 0,1-1 0,70 1 0,-833-7 0,514 19 0,162-11 0,-35 6 0,46-6 0,-80 4 0,-467-12 0,543-1 0,-60-11 0,-30-1 0,80 13 0,0 2 0,-104 17 0,71-3 0,-1-3 0,-129 0 0,186-11 0,-58 11 0,54-6 0,-38 1 0,53-5 0,1 0 0,-25 7 0,23-4 0,-36 3 0,22-4 0,1 1 0,-44 13 0,45-10 0,0 0 0,-51 3 0,45-5 0,24-1 0,15-4 0,-1-1 0,1 0 0,0 0 0,0 0 0,0 1 0,0-1 0,0 0 0,0 0 0,0 1 0,0-1 0,0 0 0,0 0 0,0 0 0,0 1 0,0-1 0,0 0 0,0 0 0,0 1 0,0-1 0,1 0 0,-1 0 0,0 0 0,0 1 0,0-1 0,0 0 0,0 0 0,0 0 0,1 0 0,-1 1 0,0-1 0,0 0 0,0 0 0,0 0 0,1 0 0,-1 0 0,0 0 0,0 1 0,0-1 0,1 0 0,-1 0 0,0 0 0,0 0 0,1 0 0,-1 0 0,0 0 0,0 0 0,0 0 0,1 0 0,-1 0 0,0 0 0,0 0 0,1 0 0,26 8 0,0-1 0,1-1 0,51 4 0,98-4 0,-91-4 0,350 22 0,273 4 0,-686-27-258,-1 1 0,0 1 0,33 9 0,-50-10-75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4:01.632"/>
    </inkml:context>
    <inkml:brush xml:id="br0">
      <inkml:brushProperty name="width" value="0.35" units="cm"/>
      <inkml:brushProperty name="height" value="0.35" units="cm"/>
      <inkml:brushProperty name="color" value="#FFCC3B"/>
    </inkml:brush>
  </inkml:definitions>
  <inkml:trace contextRef="#ctx0" brushRef="#br0">874 2 24575,'-24'0'0,"9"-1"0,1 0 0,-1 2 0,1 0 0,0 0 0,0 2 0,0-1 0,0 2 0,-21 7 0,-3 5 0,23-10 0,1 0 0,1 0 0,0 1 0,-20 14 0,-9 14 0,-60 67 0,27-26 0,-72 85 0,-4 3 0,142-154-170,1-1 0,0 1-1,0 1 1,1-1 0,-9 19 0,14-25-174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4:13.288"/>
    </inkml:context>
    <inkml:brush xml:id="br0">
      <inkml:brushProperty name="width" value="0.35" units="cm"/>
      <inkml:brushProperty name="height" value="0.35" units="cm"/>
      <inkml:brushProperty name="color" value="#FFCC3B"/>
    </inkml:brush>
  </inkml:definitions>
  <inkml:trace contextRef="#ctx0" brushRef="#br0">1 138 24575,'308'14'0,"15"0"0,414-15 0,-674-2 0,0-3 0,76-17 0,-49 7 0,95-16 0,157-24 0,-271 47 0,-16 0 0,79 0 0,-44 8 0,122 4 0,-189 0 0,0 1 0,39 13 0,-39-10 0,0-1 0,41 6 0,66-5 0,190 9 0,531 21 0,-824-37 0,-12 0 0,-1 0 0,0 1 0,1 0 0,-1 1 0,17 5 0,-31-7 0,0 0 0,1 0 0,-1 0 0,0 0 0,0 0 0,0 0 0,0 0 0,0-1 0,1 1 0,-1 0 0,0 0 0,0 0 0,0 0 0,0 1 0,0-1 0,1 0 0,-1 0 0,0 0 0,0 0 0,0 0 0,0 0 0,0 0 0,1 0 0,-1 0 0,0 0 0,0 0 0,0 0 0,0 0 0,0 1 0,0-1 0,0 0 0,1 0 0,-1 0 0,0 0 0,0 0 0,0 0 0,0 1 0,0-1 0,0 0 0,0 0 0,0 0 0,0 0 0,0 0 0,0 1 0,0-1 0,0 0 0,0 0 0,0 0 0,0 0 0,0 0 0,0 1 0,0-1 0,0 0 0,0 0 0,0 0 0,0 0 0,0 0 0,0 1 0,0-1 0,0 0 0,-1 0 0,-12 4 0,-20 1 0,-75-6 0,78 0 0,0 0 0,0 2 0,0 1 0,0 1 0,-41 11 0,-486 146 0,89-20 0,321-89 0,-159 79 0,288-121 0,10-4 0,0-1 0,0 0 0,0-1 0,-10 3 0,16-5 0,0-1 0,0 0 0,0 1 0,0-1 0,0 0 0,0 0 0,0 0 0,0 0 0,0-1 0,0 1 0,0 0 0,0-1 0,1 0 0,-1 1 0,0-1 0,0 0 0,0 0 0,1 0 0,-1 0 0,0 0 0,1 0 0,-1 0 0,-1-3 0,-5-4 0,0-2 0,0 1 0,1-1 0,1 0 0,0 0 0,0-1 0,-8-21 0,12 28 0,1-1 0,0 1 0,0 0 0,0-1 0,1 1 0,0-1 0,-1 1 0,2-1 0,-1 1 0,0-1 0,1 1 0,0-1 0,0 1 0,0-1 0,0 1 0,1 0 0,0 0 0,0 0 0,0 0 0,0 0 0,1 0 0,-1 0 0,7-5 0,29-27 0,75-56 0,-39 35 0,1 2 0,-68 50 0,2 0 0,-1 1 0,1 0 0,-1 0 0,1 0 0,0 1 0,12-2 0,-20 5 0,-1-1 0,0 1 0,0 0 0,1 0 0,-1 0 0,0 0 0,0 0 0,0-1 0,1 1 0,-1 0 0,0 0 0,0 0 0,1 0 0,-1 0 0,0 0 0,0 0 0,1 0 0,-1 0 0,0 0 0,1 0 0,-1 0 0,0 0 0,0 0 0,1 0 0,-1 0 0,0 0 0,0 0 0,1 1 0,-1-1 0,0 0 0,0 0 0,1 0 0,-1 0 0,0 0 0,0 1 0,0-1 0,1 0 0,-1 0 0,0 0 0,0 1 0,0-1 0,0 0 0,0 0 0,1 1 0,-1-1 0,0 0 0,0 0 0,0 1 0,0-1 0,0 0 0,0 0 0,0 1 0,0-1 0,0 0 0,0 0 0,0 1 0,0-1 0,0 0 0,0 0 0,0 1 0,0-1 0,-14 17 0,-49 35 0,-107 69 0,106-78 0,44-28 0,-2-2 0,0 0 0,-32 12 0,42-20 0,0-2 0,0 1 0,-1-1 0,0-1 0,1 0 0,-1-1 0,0 0 0,-18-2 0,14-1 0,-1 0 0,1-1 0,1-1 0,-20-6 0,30 8 0,1 0 0,0 0 0,0 0 0,0-1 0,0 0 0,0 0 0,1 0 0,-1 0 0,1-1 0,0 0 0,0 0 0,0 0 0,0 0 0,1 0 0,0-1 0,-5-7 0,8 11 0,0 1 0,-1-1 0,1 1 0,0-1 0,0 0 0,-1 1 0,1-1 0,0 1 0,0-1 0,0 0 0,0 1 0,-1-1 0,1 0 0,0 1 0,0-1 0,0 1 0,1-1 0,-1 0 0,0 1 0,0-1 0,0 0 0,0 1 0,1-1 0,-1 1 0,0-1 0,0 1 0,1-1 0,-1 0 0,0 1 0,1-1 0,-1 1 0,1-1 0,0 0 0,0 1 0,1-1 0,0 1 0,-1-1 0,1 1 0,-1 0 0,1 0 0,0-1 0,-1 1 0,1 0 0,0 0 0,-1 1 0,3-1 0,5 2 0,0 0 0,-1 0 0,16 7 0,107 56 0,-122-61 0,0-1 0,1 0 0,15 4 0,-16-5 0,0 0 0,-1 0 0,1 1 0,10 5 0,-19-7 0,1-1 0,-1 0 0,1 0 0,0 0 0,-1 0 0,1 1 0,-1-1 0,1 0 0,-1 1 0,0-1 0,1 0 0,-1 1 0,1-1 0,-1 0 0,1 1 0,-1-1 0,0 1 0,1-1 0,-1 1 0,0-1 0,0 1 0,1-1 0,-1 1 0,0-1 0,0 1 0,0-1 0,0 1 0,1-1 0,-1 1 0,0 0 0,0-1 0,0 1 0,0-1 0,0 1 0,-1 0 0,0 0 0,0 0 0,0 0 0,0 0 0,0 0 0,0 0 0,0 0 0,0 0 0,-1 0 0,1-1 0,0 1 0,-1 0 0,-2 0 0,-45 11 0,9-9 0,24-2 0,1 0 0,0 0 0,0 2 0,0 0 0,0 0 0,0 1 0,1 1 0,-25 12 0,-90 53 0,86-49 0,36-19 0,0 0 0,1 1 0,-1 0 0,1 0 0,-1 1 0,1-1 0,1 2 0,-1-1 0,0 0 0,1 1 0,-8 10 0,12-14 0,0 1 0,0 0 0,0 0 0,1 0 0,-1 0 0,1 0 0,0 0 0,-1 0 0,1 0 0,0 0 0,0 0 0,0 0 0,0 0 0,1 0 0,-1 0 0,0 0 0,1-1 0,-1 1 0,1 0 0,0 0 0,0 0 0,0 0 0,0-1 0,0 1 0,2 2 0,3 4 0,0 0 0,1 0 0,13 10 0,-18-15 0,20 15 0,0 0 0,1-1 0,0-2 0,2 0 0,0-1 0,0-2 0,1-1 0,44 13 0,-35-18 0,1-1 0,-1-2 0,1-2 0,0-1 0,42-7 0,-62 5 0,-1-2 0,-1 1 0,1-2 0,0 0 0,-1-1 0,0-1 0,24-14 0,-22 11 0,0 2 0,1 0 0,0 0 0,33-8 0,81-5 0,34-8 0,-29-20 0,-104 37 0,27-12 0,-21 7 0,81-22 0,-81 28 0,0-2 0,45-21 0,46-16 0,188-47 0,-249 75 0,-41 11 0,1 2 0,0 1 0,0 1 0,58-5 0,28 10 0,-42 2 0,99-13 0,-121 8 0,76 1 0,6 1 0,-59-9 0,-50 7 0,38-3 0,140 8 0,27-1 0,-199-3 0,0-2 0,-1 0 0,39-14 0,-22 6 0,-24 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5:18.468"/>
    </inkml:context>
    <inkml:brush xml:id="br0">
      <inkml:brushProperty name="width" value="0.35" units="cm"/>
      <inkml:brushProperty name="height" value="0.35" units="cm"/>
      <inkml:brushProperty name="color" value="#FFCC3B"/>
    </inkml:brush>
  </inkml:definitions>
  <inkml:trace contextRef="#ctx0" brushRef="#br0">6598 1962 24575,'-53'-3'0,"0"-2"0,-62-14 0,57 8 0,-87-5 0,92 13 0,0-3 0,-51-12 0,-103-33 0,176 42 0,-97-19 0,-212-20 0,198 22 0,104 17 0,0 2 0,-71-5 0,54 11 0,0 1 0,-68-8 0,-24-6 0,-240 10 0,203 6 0,113 1 0,-1 3 0,1 4 0,-115 30 0,142-31 0,1-2 0,-77 3 0,-90-12 0,75-1 0,-1614 3 0,1712-2 0,-57-10 0,-26-1 0,94 11 0,-46-10 0,-1-1 0,-4 2 0,41 5 0,0 2 0,-49 0 0,72 6 0,14 3 0,21 8 0,-12-8 0,31 20 0,87 46 0,-109-63 0,-1-1 0,1 0 0,0-2 0,1 0 0,29 3 0,27-2 0,-39-5 0,49 10 0,73 15 0,-114-15 0,-16-3 0,0-2 0,1-1 0,43 3 0,-59-8 0,286-2 0,-265-3 0,0 0 0,0-3 0,46-15 0,-51 13 0,1 1 0,1 2 0,-1 1 0,50-3 0,-44 8 0,-1-1 0,51-10 0,-25 4 0,0 2 0,0 3 0,68 6 0,-19 0 0,895-3 0,-958 2 0,57 10 0,20 1 0,16 3 0,-63-6 0,4 0 0,-9 0 0,87 0 0,215-12 0,-354 4 0,-1 0 0,37 8 0,-35-5 0,0-1 0,25 1 0,83 8 0,-83-6 0,53 0 0,418-8 0,-991 1 0,451-1 0,0-1 0,-33-8 0,30 5 0,-35-3 0,-92 8 0,-27-1 0,141-4 0,-57-16 0,57 12 0,-60-8 0,-11 5 0,-44-4 0,51 14 0,1 4 0,1 4 0,-113 23 0,120-15 0,63-11 0,0 2 0,0 1 0,0 1 0,1 1 0,-34 15 0,46-16 0,0 0 0,-1-2 0,0 0 0,0-1 0,0 0 0,-27 0 0,-115-5 0,68-1 0,-870 2 0,940 1 0,0 1 0,-37 9 0,35-6 0,0 0 0,-25 0 0,4-4 0,-72 14 0,53-7 0,-2-3 0,-119-6 0,68-1 0,78 0 0,-58-10 0,57 6 0,-54-2 0,71 8 0,-8 0 0,0-1 0,0-1 0,-53-11 0,62 9 0,-1 0 0,-44 0 0,84 6 0,1 1 0,-1 1 0,1 1 0,16 6 0,-11-3 0,0-1 0,0-1 0,37 4 0,-52-9 0,4 0 0,-1 0 0,1-1 0,0 0 0,19-4 0,-27 3 0,0 0 0,-1 0 0,1-1 0,-1 1 0,1-1 0,-1 0 0,1 0 0,-1 0 0,0 0 0,0-1 0,0 1 0,0-1 0,-1 0 0,1 0 0,-1 0 0,1 0 0,-1 0 0,3-5 0,9-22 0,-1 1 0,-1-2 0,8-35 0,18-101 0,-24 99 0,2-15 0,-7 35 0,18-63 0,-19 93 0,1 0 0,1 1 0,0 0 0,1 1 0,1 0 0,17-18 0,-22 26 0,-2 2 0,0 0 0,1 0 0,0 0 0,0 1 0,0 0 0,1 0 0,0 1 0,9-5 0,-15 8 0,1 0 0,0 1 0,0-1 0,-1 1 0,1-1 0,0 1 0,0 0 0,0 0 0,0 0 0,0 0 0,-1 0 0,1 0 0,0 0 0,0 0 0,0 1 0,0-1 0,-1 1 0,1 0 0,0-1 0,0 1 0,-1 0 0,1 0 0,-1 0 0,1 0 0,0 0 0,-1 0 0,0 1 0,1-1 0,-1 0 0,0 1 0,0-1 0,0 1 0,0 0 0,0-1 0,0 1 0,0 0 0,0-1 0,-1 1 0,1 0 0,-1 0 0,1 1 0,1 6 0,0 0 0,0-1 0,-1 1 0,0 0 0,-1 0 0,0 0 0,-1 0 0,1-1 0,-1 1 0,-1 0 0,0 0 0,0-1 0,-1 1 0,0-1 0,0 0 0,-9 14 0,-6 10 0,-1-1 0,-39 47 0,43-61 0,16-26 0,23-36 0,51-52 0,-50 66 0,-1-1 0,30-51 0,-49 72 0,-7 9 0,-9 17 0,10-13 0,0 0 0,0 0 0,0 0 0,1 0 0,-1 0 0,1 0 0,-1 0 0,1 0 0,0 0 0,0 0 0,-1 0 0,2 0 0,-1 1 0,0-1 0,0 0 0,1 0 0,-1 0 0,1 0 0,-1 0 0,1 0 0,0 0 0,0 0 0,0 0 0,2 3 0,1-1 0,0 0 0,0 0 0,0-1 0,1 1 0,-1-1 0,1 0 0,0 0 0,0-1 0,8 4 0,11 3 0,0-1 0,1 0 0,35 4 0,88 7 0,331 12-751,-184-16 347,463 30 325,8-26 2,498 26 241,-1231-43 184,45-1 0,-65-2-283,0-1-1,0 0 1,0-1-1,-1 0 0,1-1 1,16-7-1,71-32-64,-45 21 0,-2-2 0,61-36 0,-112 59 0,-1 0 0,1 0 0,0-1 0,-1 1 0,1 0 0,-1-1 0,1 1 0,-1-1 0,1 0 0,-1 1 0,0-1 0,0 0 0,1-2 0,-2 4 0,0 0 0,0 0 0,0 0 0,0-1 0,0 1 0,0 0 0,0 0 0,0 0 0,0 0 0,0-1 0,0 1 0,0 0 0,0 0 0,0 0 0,0 0 0,0-1 0,0 1 0,-1 0 0,1 0 0,0 0 0,0 0 0,0 0 0,0-1 0,0 1 0,0 0 0,-1 0 0,1 0 0,0 0 0,0 0 0,0 0 0,0 0 0,0 0 0,-1-1 0,1 1 0,0 0 0,0 0 0,0 0 0,0 0 0,-1 0 0,1 0 0,0 0 0,0 0 0,-18 4 0,-51 30 0,45-22 0,-43 17 0,65-28 0,0 0 0,0-1 0,0 1 0,0-1 0,0 1 0,0-1 0,0 0 0,-1 0 0,1 0 0,0 0 0,0 0 0,0-1 0,0 1 0,0-1 0,0 1 0,-1-1 0,1 0 0,-3-1 0,4 1 0,0 0 0,0 0 0,0 0 0,0 0 0,1 0 0,-1-1 0,0 1 0,0 0 0,1 0 0,-1-1 0,1 1 0,-1 0 0,1-1 0,0 1 0,-1 0 0,1-1 0,0 1 0,0-1 0,0 1 0,0 0 0,0-1 0,0 1 0,0-1 0,1 1 0,-1 0 0,0-1 0,1 1 0,1-3 0,6-14 0,1-1 0,0 2 0,2-1 0,24-29 0,-7 8 0,-2 1 0,65-88 0,-78 111 0,0 1 0,0 0 0,2 1 0,-1 1 0,2 0 0,16-9 0,31-16 0,-2-2 0,99-84 0,-136 98 0,-19 18 0,-14 17 0,-221 253 0,221-249 0,25-30 0,25-29 0,181-209 0,-175 201 0,2 3 0,79-63 0,9-10 0,-85 68 0,-34 35 0,1 0 0,40-31 0,-51 45 0,0 1 0,0 0 0,1 0 0,0 1 0,0 0 0,0 1 0,0 0 0,1 0 0,-1 1 0,1 0 0,18 0 0,-21 1 0,0 1 0,0 0 0,0 0 0,0 1 0,0 0 0,0 1 0,7 1 0,-11-2 0,-1 0 0,0 0 0,0 0 0,0 0 0,0 1 0,-1-1 0,1 1 0,0-1 0,0 1 0,-1 0 0,1-1 0,-1 1 0,1 0 0,-1 0 0,0 0 0,0 0 0,0 0 0,0 0 0,0 1 0,0-1 0,-1 0 0,1 0 0,-1 1 0,0-1 0,1 3 0,-1 13 0,0 1 0,-1-1 0,-1 0 0,-1 0 0,0 0 0,-11 32 0,-3 17 0,-6 98 0,9-116 0,-3 15 0,12-30 0,-2-2 0,-1 1 0,-1-1 0,-2-1 0,-1 1 0,-1-2 0,-2 0 0,-26 40 0,37-65 0,0-1 0,0 1 0,-1-1 0,0-1 0,0 1 0,0 0 0,0-1 0,-1 0 0,-7 3 0,-26 16 0,-238 189 0,17 23 0,244-220 0,-1 0 0,0-2 0,-35 21 0,-7 4 0,2 3 0,29-22 0,1 1 0,1 1 0,1 1 0,-33 35 0,123-129 0,96-82 0,-133 128 0,-2-1 0,30-41 0,-14 17 0,12-21 0,-42 54 0,1 1 0,1 0 0,1 1 0,0 1 0,1 0 0,29-22 0,-32 32 0,-12 10 0,-21 18 0,-3-4 0,-1-1 0,-1-1 0,0-1 0,-1-1 0,-33 12 0,-150 44 0,-370 70 0,-12-39 0,373-74 0,-1-9 0,-221-11 0,439-7 0,-67 0 0,0-3 0,0-4 0,-112-23 0,-242-98 0,-703-241 0,1083 355 0,-1 1 0,-1 2 0,1 2 0,-2 3 0,1 1 0,-80 1 0,2 3 0,-104 5 0,215-2 0,-1 0 0,1 1 0,-1 0 0,1 1 0,-17 8 0,17-7 0,0 0 0,-1-1 0,0 0 0,-20 3 0,-97 20 0,95-18 0,-1-1 0,-59 5 0,-38 0 0,76-6 0,-57 0 0,-376-8 0,478 1 0,0-1 0,0-1 0,0 0 0,0-1 0,0 1 0,0-2 0,1 0 0,-1 0 0,1-1 0,0 0 0,0-1 0,1 0 0,0-1 0,-11-9 0,10 7 0,0-1 0,0 0 0,1-1 0,0 0 0,1 0 0,0-1 0,1 0 0,1 0 0,-1-1 0,-7-26 0,5 13 0,-20-41 0,21 51 0,0 0 0,2 0 0,0 0 0,1-1 0,0 0 0,1 0 0,-1-19 0,4-242 0,4 124 0,-5 112 0,1 29 0,0 0 0,1 0 0,0 1 0,1-1 0,0 0 0,1 1 0,3-14 0,-3 24 0,-1-1 0,0 1 0,1 0 0,-1 0 0,1 0 0,0 0 0,0 0 0,0 0 0,0 0 0,0 0 0,0 1 0,0-1 0,0 1 0,1 0 0,-1 0 0,1 0 0,-1 0 0,1 0 0,-1 0 0,1 0 0,-1 1 0,4-1 0,8 0 0,-1 0 0,1 0 0,15 3 0,-11-2 0,28 2 0,-12 0 0,0-1 0,-1-2 0,53-8 0,-22-1 0,0 4 0,72 2 0,51-5 0,107-43 0,-262 45 0,136-16 0,-163 22 0,1 0 0,-1 0 0,1 0 0,-1 1 0,1 0 0,0 0 0,5 1 0,-10 0 0,1-1 0,-1 1 0,0-1 0,1 1 0,-1-1 0,0 1 0,0 0 0,1 0 0,-1-1 0,0 1 0,0 0 0,0 0 0,0 0 0,0 0 0,0 0 0,0 0 0,-1 1 0,1-1 0,0 0 0,-1 0 0,1 1 0,0-1 0,-1 0 0,0 1 0,1-1 0,-1 0 0,0 1 0,0-1 0,1 1 0,-1-1 0,-1 3 0,0 8 0,0-1 0,-1 1 0,-1-1 0,0 1 0,-1-1 0,0 0 0,-1-1 0,-5 12 0,-12 29 0,11-21 0,2-1 0,1 2 0,2-1 0,1 1 0,1-1 0,0 41 0,3-43 0,-2 0 0,-1 0 0,-1-1 0,-1 1 0,-2-1 0,0-1 0,-2 1 0,-1-2 0,-1 1 0,-1-2 0,-2 1 0,-26 34 0,-14 19 0,35-47 0,-1-1 0,-42 45 0,31-39 0,1 1 0,2 1 0,-28 50 0,24-36 0,-45 53 0,4-6 0,-8 10 0,70-95 0,-2 0 0,1-1 0,-2-1 0,0 0 0,-18 11 0,-49 37 0,11-8 0,69-50 0,-1 0 0,1 0 0,-1-1 0,0 0 0,1 1 0,-1-1 0,0 0 0,0 0 0,0-1 0,0 1 0,0-1 0,0 1 0,0-1 0,0 0 0,0 0 0,0 0 0,0 0 0,1-1 0,-1 1 0,0-1 0,0 0 0,0 0 0,0 0 0,0 0 0,1 0 0,-1-1 0,1 1 0,-1-1 0,1 0 0,-1 1 0,1-1 0,0 0 0,0 0 0,0-1 0,0 1 0,0 0 0,0-1 0,1 1 0,-1-1 0,1 0 0,0 1 0,0-1 0,-2-4 0,-24-86 0,-3-9 0,21 75 0,2-1 0,0 1 0,-4-52 0,1 3 0,-3 7 0,-11-68 0,25 158 0,-1-8 0,0 0 0,1-1 0,1 1 0,0-1 0,4 14 0,4-3 0,2-1 0,1 0 0,1 0 0,0-1 0,30 32 0,-10-11 0,21 22 0,-27-32 0,26 40 0,-33-46 0,1-1 0,0-2 0,2 0 0,1-1 0,27 19 0,-8-6 0,110 88 0,-136-111 0,-1-2 0,2 0 0,-1-1 0,1-1 0,0-1 0,1 0 0,0-1 0,0-2 0,39 5 0,12-4 0,109-7 0,-66-1 0,85-10 0,-48 2 0,178 8 0,-312 2 0,1-1 0,-1-1 0,1-1 0,-1 0 0,18-7 0,-11 3 0,42-7 0,45 1 0,104-17 0,-162 22 0,1 3 0,0 3 0,79 4 0,-62 0 0,141 13 0,-16 0 0,484-13 0,-324-3 0,-298 5 0,-1 3 0,61 13 0,-58-8 0,104 6 0,378-20 0,-292-18 0,-196 15 0,242-31 0,130-33 0,-394 64 0,28-3-455,2 1 0,75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4:36.578"/>
    </inkml:context>
    <inkml:brush xml:id="br0">
      <inkml:brushProperty name="width" value="0.35" units="cm"/>
      <inkml:brushProperty name="height" value="0.35" units="cm"/>
      <inkml:brushProperty name="color" value="#FFCC3B"/>
    </inkml:brush>
  </inkml:definitions>
  <inkml:trace contextRef="#ctx0" brushRef="#br0">165 706 24575,'597'0'0,"-558"-2"0,58-10 0,-56 6 0,52-2 0,-51 6 0,-1-3 0,71-15 0,-9 0 0,-42 14 0,0 2 0,74 7 0,-27-1 0,580-2 0,-662 3 0,-22-2 0,0 0 0,0-1 0,0 1 0,0-1 0,0 0 0,0 0 0,0 0 0,6-2 0,-9 2 0,-1-1 0,0 1 0,0 0 0,1 0 0,-1-1 0,0 1 0,0 0 0,0-1 0,0 1 0,1 0 0,-1-1 0,0 1 0,0-1 0,0 1 0,0 0 0,0-1 0,0 1 0,0 0 0,0-1 0,0 1 0,0 0 0,0-1 0,0 1 0,0-1 0,-1 1 0,1 0 0,0-1 0,0 1 0,0 0 0,0-1 0,-1 1 0,1 0 0,0 0 0,0-1 0,-1 1 0,-10-17 0,8 14 0,-48-66 0,-4 2 0,-80-75 0,110 112 0,20 23 0,-1 0 0,1 1 0,-2 0 0,-11-10 0,-14-5 0,-46-22 0,36 21 0,-105-45 0,26 14 0,104 45 0,0 1 0,0 1 0,-1 1 0,0 0 0,0 1 0,-35-2 0,-114 6 0,70 3 0,-244-3 0,337 0 0,0 0 0,0 0 0,0 1 0,0-1 0,0 1 0,0 0 0,0 0 0,-4 1 0,8-1 0,-1-1 0,1 0 0,-1 0 0,1 1 0,0-1 0,-1 0 0,1 1 0,0-1 0,-1 0 0,1 1 0,0-1 0,-1 0 0,1 1 0,0-1 0,0 1 0,-1-1 0,1 0 0,0 1 0,0-1 0,0 1 0,0-1 0,0 1 0,-1-1 0,1 1 0,0-1 0,0 2 0,1-1 0,-1 1 0,1-1 0,0 1 0,-1-1 0,1 1 0,0-1 0,0 0 0,0 1 0,0-1 0,0 0 0,0 0 0,2 2 0,15 12 0,0-2 0,1 0 0,0-1 0,32 15 0,-21-12 0,29 21 0,-58-36 0,0 0 0,-1 1 0,1-1 0,0 1 0,-1-1 0,1 0 0,-1 1 0,1-1 0,0 1 0,-1 0 0,1-1 0,-1 1 0,1-1 0,-1 1 0,0 0 0,1-1 0,-1 1 0,1 0 0,-1-1 0,0 1 0,0 0 0,0 0 0,1-1 0,-1 3 0,-1-3 0,1 1 0,-1 0 0,1-1 0,-1 1 0,0-1 0,1 1 0,-1-1 0,0 0 0,1 1 0,-1-1 0,0 1 0,1-1 0,-1 0 0,0 0 0,0 1 0,0-1 0,1 0 0,-1 0 0,-1 0 0,-50 1 0,45-1 0,-219-3 0,223 3 0,0 0 0,1 0 0,-1 0 0,0 0 0,1 1 0,-1-1 0,1 1 0,-1-1 0,1 1 0,-1 0 0,1 0 0,0 0 0,-1 1 0,-1 1 0,3-2 0,0 0 0,0 0 0,1 0 0,-1 0 0,1 0 0,-1 0 0,1 1 0,-1-1 0,1 0 0,0 0 0,-1 1 0,1-1 0,0 0 0,0 0 0,0 1 0,0-1 0,0 0 0,0 0 0,1 1 0,-1-1 0,0 0 0,1 0 0,-1 1 0,0-1 0,1 0 0,0 0 0,-1 0 0,1 0 0,0 0 0,1 2 0,9 12 0,1 0 0,0-1 0,1 0 0,1-1 0,0 0 0,1-2 0,0 1 0,0-2 0,2 0 0,25 12 0,-27-17 0,-1 0 0,1-1 0,-1 0 0,1-1 0,0-1 0,1 0 0,-1-2 0,0 1 0,27-4 0,-4-2 0,-1-1 0,63-20 0,-55 11 0,72-19 0,-82 26 0,-13 2 0,1 1 0,1 2 0,31-3 0,-18 7 0,0-3 0,0-1 0,0-1 0,59-16 0,-58 10 0,-23 6 0,-1 1 0,0-2 0,0 0 0,0-1 0,-1 0 0,22-14 0,-29 16 0,14-11 0,34-18 0,-45 29 0,-1 0 0,0 1 0,1 0 0,0 0 0,0 1 0,0 0 0,16-1 0,55 1 0,84 7 0,-160-4 0,0-1 0,-1 1 0,1-1 0,-1 1 0,1 0 0,-1 0 0,0 1 0,1-1 0,-1 1 0,0 0 0,0 0 0,0 0 0,0 0 0,0 0 0,0 1 0,-1-1 0,1 1 0,-1-1 0,0 1 0,0 0 0,0 0 0,0 0 0,0 1 0,-1-1 0,1 0 0,0 5 0,3 8 0,-1 1 0,-1-1 0,-1 1 0,0 26 0,2 3 0,5 93 0,-5-53 0,9-1 0,-9-64 0,0 1 0,-1-1 0,-1 39 0,-2-57 0,0-1 0,0 0 0,0 0 0,0 0 0,-1 0 0,1 0 0,-1 0 0,0 1 0,1-1 0,-1-1 0,0 1 0,0 0 0,0 0 0,0 0 0,-1 0 0,-2 3 0,3-5 0,0 1 0,0-1 0,0 1 0,0 0 0,-1-1 0,1 0 0,0 1 0,0-1 0,0 0 0,-1 0 0,1 1 0,0-1 0,-1 0 0,1 0 0,0 0 0,0-1 0,-1 1 0,1 0 0,0 0 0,0-1 0,-2 0 0,-1-1 0,-1 0 0,0-1 0,1 1 0,0-1 0,-1 0 0,1 0 0,0-1 0,1 1 0,-1-1 0,1 0 0,-1 0 0,-2-6 0,-35-58 0,-34-54 0,8 42 0,-9-14 0,58 67 0,2-1 0,0-1 0,2 0 0,2-1 0,0 0 0,-10-48 0,20 70 0,0 1 0,0-1 0,0 0 0,1 0 0,0 0 0,0 0 0,1-9 0,0 15 0,1 0 0,-1 0 0,1 0 0,-1 0 0,1 1 0,0-1 0,-1 0 0,1 0 0,0 1 0,0-1 0,1 0 0,-1 1 0,0-1 0,0 1 0,1-1 0,-1 1 0,1 0 0,-1 0 0,1 0 0,0 0 0,-1 0 0,1 0 0,0 0 0,0 0 0,-1 0 0,1 1 0,0-1 0,0 1 0,0 0 0,3-1 0,9 0 0,1 0 0,0 1 0,-1 1 0,1 1 0,-1 0 0,1 0 0,17 6 0,-9-2 0,39 4 0,-39-9 0,-16-2 0,-1 1 0,1 0 0,-1 1 0,1-1 0,-1 1 0,1 1 0,-1-1 0,0 1 0,0 0 0,0 0 0,9 5 0,-15-6 0,0-1 0,0 0 0,0 0 0,0 1 0,0-1 0,1 0 0,-1 0 0,0 1 0,0-1 0,0 0 0,0 0 0,-1 1 0,1-1 0,0 0 0,0 0 0,0 0 0,0 1 0,0-1 0,0 0 0,0 0 0,0 1 0,0-1 0,-1 0 0,1 0 0,0 0 0,0 1 0,0-1 0,0 0 0,-1 0 0,1 0 0,0 0 0,0 0 0,0 1 0,-1-1 0,1 0 0,0 0 0,0 0 0,-1 0 0,1 0 0,0 0 0,0 0 0,0 0 0,-1 0 0,1 0 0,0 0 0,0 0 0,-1 0 0,1 0 0,0 0 0,0 0 0,-1 0 0,1 0 0,0 0 0,-1 0 0,-16 2 0,-2-2 0,0-1 0,0 0 0,1-2 0,-21-4 0,-33-5 0,55 10 0,-1 1 0,1 1 0,-33 3 0,41-1 0,0 0 0,0 0 0,0 1 0,1 0 0,-1 1 0,1 0 0,0 0 0,-15 11 0,18-11 0,-21 15 0,-48 26 0,64-40 0,-1 0 0,0-1 0,0 0 0,0-1 0,0 0 0,-1-1 0,1 0 0,-17 0 0,-49-3 0,45 0 0,0 1 0,-58 7 0,61-1 0,0-2 0,-1-1 0,1-1 0,-1-2 0,1-1 0,-1-1 0,1-1 0,-34-9 0,-3-2 0,-1 3 0,0 3 0,-1 3 0,1 3 0,-95 8 0,137-2 0,0 1 0,0 1 0,1 1 0,-1 1 0,-31 15 0,22-9 0,-51 15 0,50-21 0,-61 18 0,85-22 0,0 1 0,0 0 0,1 1 0,0 0 0,0 0 0,-12 11 0,-44 43 0,4 3 0,-73 95 0,125-146-341,-1 0 0,0 0-1,-16 12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4:39.558"/>
    </inkml:context>
    <inkml:brush xml:id="br0">
      <inkml:brushProperty name="width" value="0.35" units="cm"/>
      <inkml:brushProperty name="height" value="0.35" units="cm"/>
      <inkml:brushProperty name="color" value="#FFCC3B"/>
    </inkml:brush>
  </inkml:definitions>
  <inkml:trace contextRef="#ctx0" brushRef="#br0">0 248 24575,'4'1'0,"-1"0"0,0 0 0,1 0 0,-1 0 0,0 1 0,0-1 0,0 1 0,0 0 0,0-1 0,0 1 0,-1 1 0,1-1 0,3 4 0,7 5 0,45 29 0,92 49 0,-120-74 0,1-1 0,0-2 0,2-1 0,-1-2 0,44 7 0,155 10 0,-201-25 0,0-1 0,-1-2 0,1 0 0,0-3 0,50-13 0,96-41 0,-169 57 0,-1-1 0,0 0 0,0 0 0,0 0 0,9-7 0,-14 9 0,0 1 0,0-1 0,0 0 0,0 0 0,0 0 0,0 0 0,0 0 0,-1 0 0,1 0 0,0 0 0,-1 0 0,1 0 0,-1-1 0,1 1 0,-1 0 0,0 0 0,1 0 0,-1-1 0,0 1 0,0 0 0,0 0 0,0-1 0,0 1 0,0 0 0,0 0 0,0-1 0,-1 1 0,1 0 0,0 0 0,-1-1 0,1 1 0,-1 0 0,1 0 0,-1 0 0,0 0 0,-1-2 0,-10-10 0,0 0 0,-1 1 0,0 0 0,-1 1 0,-16-9 0,3 0 0,-36-27 0,-3 3 0,-1 3 0,-114-50 0,163 83 0,0 1 0,0 1 0,-1 1 0,0 0 0,0 2 0,0 0 0,0 1 0,-1 1 0,-19 1 0,38 0 0,0 0 0,0 0 0,0 0 0,0 0 0,0 0 0,0 1 0,0-1 0,0 0 0,0 0 0,0 1 0,1-1 0,-1 0 0,0 1 0,0-1 0,0 1 0,0-1 0,1 1 0,-1 0 0,0-1 0,0 1 0,1 0 0,-1-1 0,1 1 0,-1 0 0,0 1 0,1-1 0,0 0 0,0 0 0,0 1 0,0-1 0,0 0 0,0 0 0,1 0 0,-1 0 0,0 1 0,1-1 0,-1 0 0,1 0 0,-1 0 0,1 0 0,0 0 0,-1 0 0,2 1 0,4 5 0,1 0 0,0-1 0,0 1 0,9 5 0,-1-2 0,0-1 0,1-1 0,0 0 0,1-1 0,0-1 0,0-1 0,0 0 0,0-1 0,31 3 0,13-4 0,93-5 0,-64-1 0,-45 0 0,0-2 0,0-1 0,-1-3 0,0-2 0,46-18 0,-63 22 0,1 2 0,0 1 0,0 0 0,0 2 0,0 2 0,49 4 0,-72-3 0,0 0 0,-1 0 0,1 0 0,-1 0 0,1 1 0,-1 0 0,1 0 0,5 4 0,-10-6 0,1 0 0,0 1 0,-1-1 0,1 0 0,-1 1 0,0-1 0,1 0 0,-1 1 0,1-1 0,-1 1 0,1-1 0,-1 1 0,0-1 0,0 1 0,1-1 0,-1 1 0,0 0 0,0-1 0,1 1 0,-1-1 0,0 1 0,0 0 0,0-1 0,0 1 0,0-1 0,0 2 0,-1-1 0,0 0 0,1 0 0,-1 0 0,0 0 0,0 0 0,0 0 0,0 0 0,0 0 0,0 0 0,0-1 0,-1 1 0,1 0 0,0-1 0,0 1 0,-1-1 0,1 1 0,0-1 0,-2 1 0,-13 2 0,0 0 0,0 0 0,-1-1 0,1-1 0,-31-3 0,-16 3 0,61-1 0,0 0 0,-1 0 0,1 0 0,0 1 0,0-1 0,-1 1 0,1 0 0,0-1 0,0 1 0,0 0 0,0 0 0,-1 1 0,2-1 0,-1 0 0,-3 3 0,5-3 0,-1 0 0,0 0 0,1 0 0,-1 0 0,1 0 0,-1 1 0,1-1 0,-1 0 0,1 0 0,0 1 0,0-1 0,0 0 0,0 0 0,0 1 0,0-1 0,0 0 0,0 1 0,0-1 0,0 0 0,1 0 0,-1 1 0,1-1 0,-1 0 0,1 0 0,-1 0 0,1 0 0,0 0 0,-1 0 0,2 2 0,19 25 0,1-1 0,1 0 0,52 44 0,-71-67 0,1 1 34,1-1 0,0 0 1,0-1-1,0 0 0,0 0 0,0 0 0,10 3 0,20 9-1672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5:25.786"/>
    </inkml:context>
    <inkml:brush xml:id="br0">
      <inkml:brushProperty name="width" value="0.1" units="cm"/>
      <inkml:brushProperty name="height" value="0.1" units="cm"/>
      <inkml:brushProperty name="color" value="#FFCC3B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5:41.874"/>
    </inkml:context>
    <inkml:brush xml:id="br0">
      <inkml:brushProperty name="width" value="0.1" units="cm"/>
      <inkml:brushProperty name="height" value="0.1" units="cm"/>
      <inkml:brushProperty name="color" value="#FFCC3B"/>
    </inkml:brush>
  </inkml:definitions>
  <inkml:trace contextRef="#ctx0" brushRef="#br0">818 4 24575,'-759'0'0,"753"0"0,2 0 0,1-1 0,0 1 0,-1 0 0,1 0 0,0 1 0,-1-1 0,1 1 0,0-1 0,0 1 0,-1 0 0,1 0 0,0 1 0,0-1 0,-3 3 0,6-4 0,0 0 0,0 1 0,0-1 0,0 1 0,0-1 0,0 0 0,0 1 0,0-1 0,0 0 0,0 1 0,0-1 0,0 0 0,0 1 0,1-1 0,-1 0 0,0 1 0,0-1 0,0 0 0,1 1 0,-1-1 0,0 0 0,0 0 0,1 1 0,-1-1 0,0 0 0,0 0 0,1 1 0,-1-1 0,0 0 0,1 0 0,-1 0 0,0 0 0,1 0 0,-1 1 0,0-1 0,1 0 0,0 0 0,18 7 0,-17-6 0,134 38 0,-122-36 0,22 3 0,0-1 0,1-2 0,-1-2 0,50-4 0,-1 1 0,171 2 0,-327-17 0,-36 8 0,-185 6 0,148 5 0,114-2 0,26 0 0,19 0 0,309 0 0,-681 0 0,350 0 0,4-1 0,-1 1 0,1 0 0,0 0 0,-1 0 0,1 0 0,0 1 0,0-1 0,-1 1 0,1 0 0,0 0 0,0 0 0,0 0 0,0 1 0,-4 1 0,7-2 0,0-1 0,0 0 0,0 1 0,0-1 0,0 0 0,0 1 0,0-1 0,0 0 0,0 1 0,0-1 0,0 1 0,0-1 0,0 0 0,1 1 0,-1-1 0,0 0 0,0 0 0,0 1 0,1-1 0,-1 0 0,0 1 0,0-1 0,0 0 0,1 0 0,-1 1 0,0-1 0,1 0 0,-1 0 0,0 0 0,0 0 0,1 1 0,-1-1 0,0 0 0,1 0 0,-1 0 0,0 0 0,1 0 0,-1 0 0,1 0 0,-1 0 0,0 0 0,1 0 0,-1 0 0,0 0 0,1 0 0,19 4 0,49 1 0,84-6 0,-82 0 0,-147 0 0,-93 2 0,164-1 0,0 1 0,0-1 0,1 1 0,-1 0 0,0 0 0,1 1 0,-7 2 0,10-4 0,1 0 0,0 0 0,0 1 0,0-1 0,-1 0 0,1 0 0,0 0 0,0 0 0,0 1 0,0-1 0,-1 0 0,1 0 0,0 0 0,0 0 0,0 1 0,0-1 0,0 0 0,0 0 0,0 1 0,0-1 0,0 0 0,0 0 0,0 0 0,0 1 0,0-1 0,0 0 0,0 0 0,0 1 0,0-1 0,0 0 0,0 0 0,0 0 0,0 1 0,0-1 0,0 0 0,0 0 0,0 0 0,0 1 0,1-1 0,-1 0 0,0 0 0,0 0 0,0 1 0,0-1 0,0 0 0,1 0 0,-1 0 0,0 0 0,0 0 0,0 0 0,1 1 0,-1-1 0,0 0 0,0 0 0,0 0 0,1 0 0,-1 0 0,0 0 0,0 0 0,1 0 0,-1 0 0,0 0 0,0 0 0,0 0 0,1 0 0,-1 0 0,0 0 0,1 0 0,17 4 0,20-1 0,47-2 0,-54-2 0,0 1 0,-1 2 0,34 6 0,3 2 0,0-4 0,0-2 0,85-6 0,-39 0 0,9 4 0,131-5 0,-193-5 0,-1-3 0,0-2 0,86-32 0,-1 1 0,-112 34 0,-32 10 0,0 0 0,0 0 0,0 0 0,0 0 0,0 0 0,0 0 0,0 0 0,1 0 0,-1 0 0,0 0 0,0 0 0,0 0 0,0 0 0,0 0 0,0 0 0,0 0 0,0 0 0,0 0 0,0 0 0,1 0 0,-1 0 0,0 0 0,0 0 0,0 0 0,0 0 0,0-1 0,0 1 0,0 0 0,0 0 0,0 0 0,0 0 0,0 0 0,0 0 0,0 0 0,0 0 0,0 0 0,0 0 0,0 0 0,0 0 0,0-1 0,0 1 0,1 0 0,-1 0 0,0 0 0,0 0 0,-1 0 0,1 0 0,0 0 0,0 0 0,0 0 0,0-1 0,0 1 0,0 0 0,0 0 0,0 0 0,0 0 0,0 0 0,0 0 0,0 0 0,0 0 0,0 0 0,0 0 0,0 0 0,0 0 0,0 0 0,0-1 0,0 1 0,-1 0 0,-16-1 0,-53 2 0,1 3 0,-1 2 0,1 4 0,-86 24 0,3-3 0,100-23 0,-83 26 0,130-31 0,7-1 0,19 2 0,31-2 0,8-2 0,95-3 0,-128-4 0,-21 1 0,-17-1 0,-16 3 0,0 0 0,0 2 0,0 1 0,-43 4 0,6-1 0,-6-2 0,118 1 0,132-6 0,-152 2 0,0 0 0,-1-2 0,1-2 0,38-13 0,-37 8 0,0 0 0,35-22 0,-64 34 0,1 0 0,-1 0 0,0 0 0,0 0 0,0 0 0,0 0 0,0 0 0,0 0 0,1 0 0,-1 0 0,0 0 0,0 0 0,0-1 0,0 1 0,0 0 0,0 0 0,0 0 0,1 0 0,-1 0 0,0 0 0,0 0 0,0 0 0,0-1 0,0 1 0,0 0 0,0 0 0,0 0 0,0 0 0,0 0 0,0 0 0,0 0 0,0-1 0,0 1 0,0 0 0,0 0 0,0 0 0,0 0 0,0 0 0,0-1 0,0 1 0,0 0 0,0 0 0,0 0 0,0 0 0,0 0 0,0 0 0,0-1 0,0 1 0,0 0 0,0 0 0,-1 0 0,1 0 0,0 0 0,0 0 0,0 0 0,0 0 0,0 0 0,0-1 0,0 1 0,0 0 0,-1 0 0,1 0 0,0 0 0,-14-3 0,-18 2 0,-85 0 0,-123 6 0,164 8 0,56-8 0,1-2 0,-29 3 0,40-6 0,4-1 0,1 1 0,-1 0 0,1 0 0,0 1 0,-1-1 0,1 1 0,-1-1 0,1 1 0,0 0 0,0 0 0,-1 1 0,1-1 0,-3 2 0,6-2 0,0-1 0,-1 0 0,1 0 0,0 0 0,0 0 0,0 0 0,0 0 0,0 0 0,0 0 0,0 1 0,0-1 0,0 0 0,0 0 0,0 0 0,0 0 0,0 0 0,0 1 0,0-1 0,0 0 0,0 0 0,0 0 0,0 0 0,0 0 0,0 0 0,0 1 0,0-1 0,0 0 0,0 0 0,0 0 0,0 0 0,0 0 0,0 0 0,0 1 0,0-1 0,0 0 0,0 0 0,0 0 0,0 0 0,0 0 0,1 0 0,-1 0 0,0 0 0,0 1 0,0-1 0,0 0 0,0 0 0,0 0 0,1 0 0,9 4 0,11-1 0,316 2 0,-182-7 0,-88 3 0,78-3 0,-76-10 0,-50 7 0,0 1 0,21-1 0,400 3 0,-254 4 0,-313-4 0,-148 5 0,201 5 0,-72 17 0,47-6 0,-26 7 0,246-24 0,904-3 0,-547 1 0,-489-1 0,-1 0 0,0-1 0,-13-4 0,-22-4 0,-67 5 0,24 2 0,24-9 0,-3-1 0,-101 12 0,108 2 0,85 2 0,0 1 0,37 12 0,7 2 0,399 65 0,-444-80 0,55 5 0,-71-7 0,0-1 0,0-1 0,0 1 0,0-1 0,0 0 0,0 0 0,0-1 0,-1 0 0,11-4 0,-15 6 0,0-1 0,-1 1 0,1 0 0,0-1 0,-1 1 0,1 0 0,0-1 0,-1 1 0,1 0 0,-1-1 0,1 1 0,-1-1 0,1 1 0,-1-1 0,0 0 0,1 1 0,-1-1 0,1 1 0,-1-1 0,0 0 0,0 1 0,1-1 0,-1 0 0,0 1 0,0-1 0,0 0 0,0 1 0,0-1 0,0 0 0,0 1 0,0-1 0,0-1 0,-1 0 0,0 1 0,0-1 0,0 1 0,0-1 0,0 1 0,-1 0 0,1-1 0,0 1 0,-1 0 0,1 0 0,-1 0 0,-2-1 0,-5-3 0,-1 0 0,0 1 0,-15-5 0,-120-17 0,105 21 0,-1 1 0,-48 3 0,74 1 0,592 1 0,-636-1 0,10 1 0,-1-2 0,-72-10 0,-22-3 0,76 10 0,50 1 34,1 0-1,-1-1 1,-32-13-1,29 10-783,-37-9 1,41 13-6077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8:56:06.769"/>
    </inkml:context>
    <inkml:brush xml:id="br0">
      <inkml:brushProperty name="width" value="0.1" units="cm"/>
      <inkml:brushProperty name="height" value="0.1" units="cm"/>
      <inkml:brushProperty name="color" value="#FFCC3B"/>
    </inkml:brush>
  </inkml:definitions>
  <inkml:trace contextRef="#ctx0" brushRef="#br0">3947 539 24575,'-685'0'0,"628"3"0,0 3 0,-96 22 0,122-21 0,-28 6 0,0-3 0,-112 5 0,-559-16 0,697 2 0,-55 11 0,-18 1 0,-178-12 0,146-2 0,118 3 0,0 0 0,-36 8 0,34-5 0,0-1 0,-26 1 0,-197-5 0,111-1 0,114 0 0,-1-1 0,-35-8 0,34 5 0,0 1 0,-25-1 0,-176 5 0,340 2 0,146-4 0,-259 1 0,1 1 0,-1-1 0,1 0 0,-1 0 0,1-1 0,-1 1 0,0-1 0,1 0 0,-1 0 0,4-3 0,-8 5 0,1-1 0,-1 1 0,1-1 0,0 1 0,-1-1 0,1 1 0,-1-1 0,0 1 0,1-1 0,-1 0 0,1 1 0,-1-1 0,0 1 0,0-1 0,1 0 0,-1 1 0,0-1 0,0 0 0,0 1 0,0-1 0,0 0 0,1 0 0,-1 1 0,-1-1 0,1 0 0,0 0 0,-1-1 0,0 1 0,1-1 0,-1 1 0,-1 0 0,1-1 0,0 1 0,0 0 0,0 0 0,-1-1 0,1 1 0,-1 0 0,1 0 0,-1 1 0,1-1 0,-4-1 0,-6-3 0,0 1 0,0 0 0,0 1 0,0 0 0,-1 1 0,-15-2 0,-74 2 0,20 1 0,72 0 0,-1 0 0,1-1 0,0 0 0,0-1 0,1 0 0,-1-1 0,0 0 0,1 0 0,0-1 0,-14-10 0,-5-6 0,-40-41 0,28 24 0,-72-75 0,103 103 0,0-1 0,0-1 0,2 1 0,-1-1 0,2 0 0,-1-1 0,2 1 0,-6-21 0,-8-20 0,14 42 0,-1 0 0,2 0 0,0-1 0,0 1 0,1-1 0,-1-19 0,3 31 0,0 0 0,0-1 0,0 1 0,-1 0 0,1 0 0,1-1 0,-1 1 0,0 0 0,0 0 0,0-1 0,0 1 0,0 0 0,0 0 0,0 0 0,0-1 0,0 1 0,0 0 0,0 0 0,1 0 0,-1-1 0,0 1 0,0 0 0,0 0 0,0 0 0,1 0 0,-1-1 0,0 1 0,0 0 0,0 0 0,1 0 0,-1 0 0,0 0 0,0 0 0,0 0 0,1-1 0,-1 1 0,0 0 0,0 0 0,1 0 0,-1 0 0,0 0 0,0 0 0,1 0 0,13 7 0,17 20 0,-25-21 0,68 59 0,102 117 0,-161-167 0,0 0 0,1-1 0,0-1 0,2-1 0,34 20 0,16 12 0,37 24 0,-105-68 0,0 1 0,0-1 0,1 0 0,-1 0 0,0 0 0,0 0 0,0 0 0,0 0 0,1 0 0,-1 1 0,0-1 0,0 0 0,0 0 0,0 0 0,1 0 0,-1 1 0,0-1 0,0 0 0,0 0 0,0 0 0,0 1 0,0-1 0,0 0 0,0 0 0,0 0 0,0 1 0,0-1 0,1 0 0,-1 0 0,0 0 0,0 1 0,-1-1 0,1 0 0,0 0 0,0 1 0,0-1 0,0 0 0,0 0 0,0 0 0,0 1 0,0-1 0,0 0 0,0 0 0,0 0 0,-1 0 0,1 1 0,0-1 0,0 0 0,0 0 0,0 0 0,-1 0 0,1 1 0,0-1 0,0 0 0,0 0 0,-1 0 0,1 0 0,0 0 0,0 0 0,0 0 0,-1 0 0,1 0 0,0 0 0,-24 5 0,-1 1 0,26-1 0,15 4 0,15 2 0,1-2 0,1-1 0,60 7 0,-68-11 0,676 50-754,6-60 385,-596 2 357,1-4 1,137-27 0,-242 33 6,-2 1 21,-1 1-1,1-1 1,-1 0 0,0-1 0,1 1 0,-1-1 0,0 1 0,0-1 0,0-1 0,0 1 0,5-5 0,-9 7 1,1 0 1,-1-1 0,0 1-1,0 0 1,0 0 0,0-1-1,0 1 1,1 0 0,-1 0-1,0-1 1,0 1 0,0 0-1,0 0 1,0-1 0,0 1-1,0 0 1,0-1 0,0 1-1,0 0 1,0 0-1,0-1 1,0 1 0,0 0-1,0 0 1,-1-1 0,1 1-1,0 0 1,0 0 0,0-1-1,0 1 1,0 0 0,-1 0-1,1-1 1,0 1 0,0 0-1,0 0 1,-1 0 0,1-1-1,0 1 1,0 0 0,0 0-1,-1 0 1,1 0 0,0 0-1,0 0 1,-1 0-1,1-1 1,-1 1 0,-15-4 45,16 4-55,-44-5 0,1 1 1,-1 3-1,-47 4 1,9-1-8,-6-3-1,-79 4 0,165-3 0,1 0 0,-1 0 0,0 0 0,0 1 0,0-1 0,0 1 0,1-1 0,-1 1 0,0-1 0,0 1 0,1 0 0,-3 1 0,4-1 0,0-1 0,-1 0 0,1 0 0,0 1 0,0-1 0,0 0 0,0 1 0,0-1 0,0 0 0,0 1 0,-1-1 0,1 0 0,0 1 0,0-1 0,0 0 0,0 1 0,0-1 0,1 0 0,-1 1 0,0-1 0,0 0 0,0 1 0,0-1 0,0 0 0,0 1 0,0-1 0,1 0 0,-1 1 0,0-1 0,0 0 0,0 0 0,1 1 0,-1-1 0,0 0 0,0 0 0,1 1 0,-1-1 0,4 3 0,0-1 0,-1 1 0,1-1 0,0 0 0,0 0 0,1 0 0,-1-1 0,8 3 0,70 11 0,0-3 0,1-4 0,116-3 0,121-5 0,-942 0 0,617 0 0,1-1 0,1 1 0,0-1 0,0 1 0,-1 0 0,1 1 0,0-1 0,0 1 0,0-1 0,-1 1 0,1 0 0,0 0 0,0 0 0,0 0 0,0 1 0,-2 1 0,5-2 0,0-1 0,0 0 0,0 1 0,0-1 0,0 0 0,1 1 0,-1-1 0,0 0 0,0 1 0,0-1 0,1 0 0,-1 0 0,0 1 0,0-1 0,1 0 0,-1 0 0,0 1 0,0-1 0,1 0 0,-1 0 0,0 0 0,1 1 0,-1-1 0,0 0 0,1 0 0,-1 0 0,0 0 0,1 0 0,-1 0 0,0 0 0,1 0 0,-1 0 0,1 0 0,15 3 0,57 4 0,0-3 0,81-6 0,-35-1 0,-73 3 0,1 2 0,72 13 0,-69-10 0,64 1 0,-111-6 0,-418-1 0,390 3 0,-1 0 0,-34 9 0,33-6 0,-50 4 0,15-10 0,45-1 0,0 2 0,0 0 0,0 1 0,0 0 0,1 1 0,-25 7 0,32-4 0,10-2 0,19 3 0,31-3 0,-39-3 0,-2 1 0,-1-1 0,1 0 0,-1-1 0,0 0 0,11-3 0,-20 4 0,0 0 0,0 0 0,0 0 0,0 0 0,0 0 0,-1 0 0,1-1 0,0 1 0,0 0 0,0 0 0,0 0 0,0 0 0,0 0 0,0 0 0,0 0 0,0 0 0,0-1 0,0 1 0,0 0 0,0 0 0,0 0 0,0 0 0,0 0 0,0 0 0,0-1 0,0 1 0,0 0 0,0 0 0,0 0 0,0 0 0,0 0 0,0 0 0,0 0 0,0-1 0,0 1 0,0 0 0,0 0 0,0 0 0,0 0 0,0 0 0,0 0 0,0 0 0,0 0 0,0-1 0,1 1 0,-1 0 0,0 0 0,0 0 0,0 0 0,0 0 0,0 0 0,0 0 0,0 0 0,0 0 0,1 0 0,-1 0 0,0 0 0,0 0 0,0 0 0,0 0 0,0 0 0,0 0 0,1 0 0,-1 0 0,0 0 0,0 0 0,-16-5 0,-23-2 0,-96 0 45,73 5-750,-82-12 0,119 9-6121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B1D5-0D70-5031-3018-0183562AB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20C69-C273-8DC8-D930-89E8F1A13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299CC-ADFA-5E53-EEC0-3EEA333A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851C-6EA6-17DC-1A06-932DB96E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6F0BB-83BD-F1FD-DA06-F7259719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12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62A4-68B5-BCB5-2F78-F69FA8D7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4B568-A2DA-26F9-BC7D-5631647AC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D6E6-4A18-A85B-3EE5-DE689CFF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5E9D6-DCD0-5A5E-526A-EA78673A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54EF2-7CC0-2D40-B5F3-5FE410E4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41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969A9-02DF-833F-55EF-9AA06504D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85C86-3B04-651B-B5C9-188451465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237CA-8666-2970-A605-C54E0BAB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7EC2-05A0-A2DD-D879-B24A1E2E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CBFC-A131-E5D4-3D23-7FA624B5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4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73B8F-5240-B46A-010B-4BD6DDC4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917C-03A8-301F-8E73-78F7FE75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F549-F62A-6C0F-2F30-17E02C85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B32E-AE67-81A7-2A18-011CFED7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53C7A-8A1A-F229-BEC9-441B67F1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81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9537-1394-6BE4-CA17-7928F42D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1F97-1486-3355-F0EC-7BD8F49D1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6F9B5-4BC8-0278-EBC7-155CA9B7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A6281-E1A2-62E7-576D-147335AB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60487-D81E-DF29-985A-FC55278A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94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DFE4-D57A-502F-4A0F-370E834E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E92BB-319C-74C7-2882-0AED51FBE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4BE6B-4A4B-BCCB-314C-2BAAD2C41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706B-2B33-6EF9-8430-86D0FD78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797F5-D315-DEEB-0A37-D47336D2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F1D12-88E5-0EBB-F06D-D4F528B1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70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176C-2EB5-EDC2-2DFD-5E6DCDBA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47FC6-9003-F87D-4899-A87BCFBE1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4C9FD-0377-3471-3D9E-8EFB086A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F45D8-D0F2-08D7-FCC9-136903B7E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4AAC7-7292-6B4E-ABA2-5ADADA97F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04072-C484-E836-5620-FA9D3FE4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F5343-DAB2-8345-4845-1DDFE0C6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0FF43-E123-988D-4BC8-C039229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2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D082-533A-004A-2873-458D43FB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9F6AC-CCC1-734B-57AD-E012B37E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0DB59-C734-2F09-9366-76AAA648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9EA3E-4BA6-54A0-08E6-F219BF2A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73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A6D703-3B2B-40DC-E108-BA7AF499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F79A7-8961-0919-4DCE-9FD0DFF3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5915-CDDA-4EE7-0FF5-7F4C0D66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43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44DB-015B-2CC8-3FE9-A32CE49E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307B-AE21-9E98-A3C1-874C7851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302D5-87DD-3A85-9C78-AABCEACFF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46F8F-3883-D0D6-BCD0-54B88C66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7EB68-24DC-551D-8D51-7421B4F5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371EF-D87A-B151-F913-AEBC9A08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43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2CBE-72F9-3C00-0C46-79E787E7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830B6-32C8-518D-8329-27FB525E3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5718D-EA07-65E6-4FA1-6A61DB00F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6E586-E8B1-6988-DAA8-0418434E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3B0FD-E18B-A0F4-4904-C016DFE3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542CC-3333-2219-2E6C-A08575D1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31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7F484-3CE3-459E-7326-CE362267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BB909-797D-926F-E65A-8E71C5E8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2372-E76E-B750-A0F8-228975D88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44B96-DEFA-4B97-9FB9-AB9EEE032204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9F206-9C25-4BD2-ABD8-71E214392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CA288-287F-9D0C-866D-871AEF3A8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A2705-62F4-4944-802C-EB0F3F854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8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model.com/templates/ai-brain-concept-powerpoint-template/powerpoint-ai-brain-concept-diagra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hyperlink" Target="https://www.pngall.com/limited-offer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archive.org/details/dx_learning-curve" TargetMode="External"/><Relationship Id="rId4" Type="http://schemas.openxmlformats.org/officeDocument/2006/relationships/image" Target="../media/image8.jp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7.png"/><Relationship Id="rId18" Type="http://schemas.openxmlformats.org/officeDocument/2006/relationships/customXml" Target="../ink/ink7.xml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4.xml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openxmlformats.org/officeDocument/2006/relationships/hyperlink" Target="https://www.flickr.com/photos/cogdog/16679709257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0" Type="http://schemas.openxmlformats.org/officeDocument/2006/relationships/customXml" Target="../ink/ink3.xml"/><Relationship Id="rId19" Type="http://schemas.openxmlformats.org/officeDocument/2006/relationships/image" Target="../media/image20.png"/><Relationship Id="rId4" Type="http://schemas.openxmlformats.org/officeDocument/2006/relationships/image" Target="../media/image13.jpg"/><Relationship Id="rId9" Type="http://schemas.openxmlformats.org/officeDocument/2006/relationships/image" Target="../media/image15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orsner/2534651587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ixabay.com/en/database-data-storage-cylinder-149760/" TargetMode="External"/><Relationship Id="rId7" Type="http://schemas.openxmlformats.org/officeDocument/2006/relationships/hyperlink" Target="https://pixabay.com/en/planet-earth-cartoon-world-2831514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drawingtutorials101.com/how-to-draw-a-mobile-phone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pngall.com/satellite-p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00E1-3478-C03B-2944-C04FB62F8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687" y="351356"/>
            <a:ext cx="9144000" cy="2387600"/>
          </a:xfrm>
        </p:spPr>
        <p:txBody>
          <a:bodyPr/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Federated Learning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180D0-99FE-DF83-0DC1-CB326D12A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552" y="2738956"/>
            <a:ext cx="9144000" cy="1655762"/>
          </a:xfrm>
        </p:spPr>
        <p:txBody>
          <a:bodyPr/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Revolutionizing Collaborative</a:t>
            </a:r>
          </a:p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Machine Learning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442FE-4D48-D131-6AC7-BA7C781A7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838" t="12993" r="26862" b="12041"/>
          <a:stretch/>
        </p:blipFill>
        <p:spPr>
          <a:xfrm>
            <a:off x="0" y="886408"/>
            <a:ext cx="5365104" cy="5085184"/>
          </a:xfrm>
          <a:prstGeom prst="rect">
            <a:avLst/>
          </a:prstGeom>
        </p:spPr>
      </p:pic>
      <p:sp>
        <p:nvSpPr>
          <p:cNvPr id="6" name="Flowchart: Data 5">
            <a:extLst>
              <a:ext uri="{FF2B5EF4-FFF2-40B4-BE49-F238E27FC236}">
                <a16:creationId xmlns:a16="http://schemas.microsoft.com/office/drawing/2014/main" id="{564D77E0-B2A0-8995-B7E0-60A308335AD6}"/>
              </a:ext>
            </a:extLst>
          </p:cNvPr>
          <p:cNvSpPr/>
          <p:nvPr/>
        </p:nvSpPr>
        <p:spPr>
          <a:xfrm>
            <a:off x="2682552" y="1"/>
            <a:ext cx="9509448" cy="886408"/>
          </a:xfrm>
          <a:prstGeom prst="flowChartInputOutput">
            <a:avLst/>
          </a:prstGeom>
          <a:solidFill>
            <a:srgbClr val="914D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050C726-B009-04F6-0991-0A6506D05455}"/>
              </a:ext>
            </a:extLst>
          </p:cNvPr>
          <p:cNvSpPr/>
          <p:nvPr/>
        </p:nvSpPr>
        <p:spPr>
          <a:xfrm>
            <a:off x="0" y="5971591"/>
            <a:ext cx="11099260" cy="886408"/>
          </a:xfrm>
          <a:prstGeom prst="flowChartInputOutput">
            <a:avLst/>
          </a:prstGeom>
          <a:solidFill>
            <a:srgbClr val="48BF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3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62678"/>
            <a:ext cx="11658600" cy="1325563"/>
          </a:xfrm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Existing Federated Learning Frameworks and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6" y="1384556"/>
            <a:ext cx="11374693" cy="46229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TensorFlow Federated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IN" b="0" i="0" dirty="0">
                <a:effectLst/>
                <a:latin typeface="Söhne"/>
              </a:rPr>
              <a:t>This is </a:t>
            </a:r>
            <a:r>
              <a:rPr lang="en-US" b="0" i="0" dirty="0">
                <a:effectLst/>
                <a:latin typeface="Söhne"/>
              </a:rPr>
              <a:t>is an open-source framework developed by     Google that enables federated learning and computation.</a:t>
            </a:r>
          </a:p>
          <a:p>
            <a:r>
              <a:rPr lang="en-US" sz="2800" b="0" i="0" dirty="0">
                <a:effectLst/>
                <a:latin typeface="Söhne"/>
              </a:rPr>
              <a:t>This provides programming model and set of tools for implementing federated learning algorithms and running computations on distributed devices.</a:t>
            </a:r>
          </a:p>
          <a:p>
            <a:pPr marL="0" indent="0">
              <a:buNone/>
            </a:pPr>
            <a:endParaRPr lang="en-US" sz="2800" b="0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 err="1">
                <a:effectLst/>
                <a:latin typeface="Söhne"/>
              </a:rPr>
              <a:t>PySyft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It is an open-source library and framework built on top of </a:t>
            </a:r>
            <a:r>
              <a:rPr lang="en-US" b="0" i="0" dirty="0" err="1">
                <a:effectLst/>
                <a:latin typeface="Söhne"/>
              </a:rPr>
              <a:t>PyTorch</a:t>
            </a:r>
            <a:r>
              <a:rPr lang="en-US" b="0" i="0" dirty="0">
                <a:effectLst/>
                <a:latin typeface="Söhne"/>
              </a:rPr>
              <a:t>, a deep learning framework. </a:t>
            </a:r>
          </a:p>
          <a:p>
            <a:r>
              <a:rPr lang="en-US" b="0" i="0" dirty="0">
                <a:effectLst/>
                <a:latin typeface="Söhne"/>
              </a:rPr>
              <a:t>It provides tools and functionalities for privacy-preserving, secure, and decentralized machine learning.</a:t>
            </a: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292644"/>
            <a:ext cx="11099260" cy="565355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FA578-E84D-5C45-E171-D43413D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392688" y="925459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95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663567" y="3540102"/>
            <a:ext cx="416397" cy="43353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60" y="82542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IBM Federated Learning: </a:t>
            </a:r>
            <a:r>
              <a:rPr lang="en-US" b="0" i="0" dirty="0">
                <a:effectLst/>
                <a:latin typeface="Söhne"/>
              </a:rPr>
              <a:t>IBM Federated Learning is an   implementation of the federated learning approach developed by    IBM.</a:t>
            </a:r>
          </a:p>
          <a:p>
            <a:r>
              <a:rPr lang="en-US" b="0" i="0" dirty="0">
                <a:effectLst/>
                <a:latin typeface="Söhne"/>
              </a:rPr>
              <a:t>It is a privacy-preserving machine learning framework that allows multiple parties to collaboratively build a shared model without sharing their raw data</a:t>
            </a:r>
            <a:endParaRPr lang="en-IN" b="1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292644"/>
            <a:ext cx="11099260" cy="565355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9907B-EA35-8993-A565-3DD8A507B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275985" y="680972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78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15" y="255639"/>
            <a:ext cx="10515600" cy="1325563"/>
          </a:xfrm>
        </p:spPr>
        <p:txBody>
          <a:bodyPr/>
          <a:lstStyle/>
          <a:p>
            <a:r>
              <a:rPr lang="en-IN" b="1" dirty="0"/>
              <a:t>Features of Tools and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9" y="1594861"/>
            <a:ext cx="3299428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0" i="0" u="sng" dirty="0">
                <a:effectLst/>
                <a:latin typeface="Söhne"/>
              </a:rPr>
              <a:t>TensorFlow Federated</a:t>
            </a:r>
            <a:r>
              <a:rPr lang="en-IN" sz="2400" b="0" i="0" dirty="0">
                <a:effectLst/>
                <a:latin typeface="Söhne"/>
              </a:rPr>
              <a:t>:</a:t>
            </a:r>
          </a:p>
          <a:p>
            <a:pPr marL="0" indent="0">
              <a:buNone/>
            </a:pPr>
            <a:endParaRPr lang="en-IN" sz="2400" dirty="0">
              <a:latin typeface="Söhne"/>
            </a:endParaRPr>
          </a:p>
          <a:p>
            <a:r>
              <a:rPr lang="en-IN" sz="2000" b="0" i="0" dirty="0">
                <a:effectLst/>
                <a:latin typeface="Söhne"/>
              </a:rPr>
              <a:t>Flexible Computation </a:t>
            </a:r>
          </a:p>
          <a:p>
            <a:r>
              <a:rPr lang="en-IN" sz="2000" b="0" i="0" dirty="0">
                <a:effectLst/>
                <a:latin typeface="Söhne"/>
              </a:rPr>
              <a:t>Federated Aggregation</a:t>
            </a:r>
          </a:p>
          <a:p>
            <a:r>
              <a:rPr lang="en-IN" sz="2000" b="0" i="0" dirty="0">
                <a:effectLst/>
                <a:latin typeface="Söhne"/>
              </a:rPr>
              <a:t>Custom Federated Algorithms</a:t>
            </a:r>
          </a:p>
          <a:p>
            <a:r>
              <a:rPr lang="en-IN" sz="2000" b="0" i="0" dirty="0">
                <a:effectLst/>
                <a:latin typeface="Söhne"/>
              </a:rPr>
              <a:t>Simulations and Experiments</a:t>
            </a:r>
            <a:endParaRPr lang="en-IN" sz="2000" dirty="0">
              <a:latin typeface="Söhne"/>
            </a:endParaRPr>
          </a:p>
          <a:p>
            <a:r>
              <a:rPr lang="en-IN" sz="2000" b="0" i="0" dirty="0">
                <a:effectLst/>
                <a:latin typeface="Söhne"/>
              </a:rPr>
              <a:t>Integration with TensorFlow Ecosystem        </a:t>
            </a:r>
            <a:endParaRPr lang="en-IN" sz="2000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292644"/>
            <a:ext cx="11099260" cy="565355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40971-20F0-264C-6361-92263A7358F7}"/>
              </a:ext>
            </a:extLst>
          </p:cNvPr>
          <p:cNvSpPr txBox="1"/>
          <p:nvPr/>
        </p:nvSpPr>
        <p:spPr>
          <a:xfrm>
            <a:off x="3946850" y="1594861"/>
            <a:ext cx="358295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0" i="0" u="sng" dirty="0" err="1">
                <a:solidFill>
                  <a:srgbClr val="374151"/>
                </a:solidFill>
                <a:effectLst/>
                <a:latin typeface="Söhne"/>
              </a:rPr>
              <a:t>PySyft</a:t>
            </a:r>
            <a:r>
              <a:rPr lang="en-IN" sz="2400" u="sng" dirty="0">
                <a:solidFill>
                  <a:srgbClr val="374151"/>
                </a:solidFill>
                <a:latin typeface="Söhne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u="sng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Privacy-Preserving Techniques</a:t>
            </a:r>
            <a:endParaRPr lang="en-IN" sz="2000" b="0" i="0" u="sng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Secure Multi-Party Computation </a:t>
            </a:r>
            <a:endParaRPr lang="en-IN" sz="2000" u="sng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Homomorphic Encryption</a:t>
            </a:r>
            <a:endParaRPr lang="en-IN" sz="2000" b="0" i="0" u="sng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Private Machine Learning Algorithms</a:t>
            </a:r>
            <a:endParaRPr lang="en-IN" sz="2000" u="sng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Söhne"/>
              </a:rPr>
              <a:t>Syft</a:t>
            </a:r>
            <a:r>
              <a:rPr lang="en-US" sz="2000" b="0" i="0" dirty="0">
                <a:effectLst/>
                <a:latin typeface="Söhne"/>
              </a:rPr>
              <a:t> Tensor and Remote </a:t>
            </a:r>
            <a:r>
              <a:rPr lang="en-US" sz="2000" b="0" i="0" dirty="0" err="1">
                <a:effectLst/>
                <a:latin typeface="Söhne"/>
              </a:rPr>
              <a:t>Executio</a:t>
            </a:r>
            <a:endParaRPr lang="en-US" sz="2000" b="0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Seamless Integration with </a:t>
            </a:r>
            <a:r>
              <a:rPr lang="en-IN" sz="2000" b="0" i="0" dirty="0" err="1">
                <a:effectLst/>
                <a:latin typeface="Söhne"/>
              </a:rPr>
              <a:t>PyTorch</a:t>
            </a:r>
            <a:endParaRPr lang="en-IN" sz="2000" u="sng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u="sng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u="sng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u="sng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u="sng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08512-4633-4D08-0EC3-6EFB999C89F6}"/>
              </a:ext>
            </a:extLst>
          </p:cNvPr>
          <p:cNvSpPr txBox="1"/>
          <p:nvPr/>
        </p:nvSpPr>
        <p:spPr>
          <a:xfrm>
            <a:off x="7693587" y="1581202"/>
            <a:ext cx="382710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0" i="0" u="sng" dirty="0">
                <a:effectLst/>
                <a:latin typeface="Söhne"/>
              </a:rPr>
              <a:t>IBM Federated Learning: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u="sng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Privacy-Preserving Collaboration</a:t>
            </a:r>
            <a:endParaRPr lang="en-IN" sz="2000" b="0" i="0" u="sng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Secure Aggregation</a:t>
            </a:r>
            <a:endParaRPr lang="en-IN" sz="2000" u="sng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Differential Privacy</a:t>
            </a:r>
            <a:endParaRPr lang="en-IN" sz="2000" b="0" i="0" u="sng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Model Governance and Control</a:t>
            </a:r>
            <a:endParaRPr lang="en-IN" sz="2000" u="sng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Scalability and Performance</a:t>
            </a:r>
          </a:p>
          <a:p>
            <a:endParaRPr lang="en-IN" sz="2000" b="0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Integration with IBM Watson and IBM Cloud</a:t>
            </a:r>
          </a:p>
          <a:p>
            <a:endParaRPr lang="en-IN" sz="2000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Collaborative AI</a:t>
            </a:r>
            <a:endParaRPr lang="en-IN" sz="2000" u="sng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5F193-763F-F623-EA99-325160D11115}"/>
              </a:ext>
            </a:extLst>
          </p:cNvPr>
          <p:cNvCxnSpPr/>
          <p:nvPr/>
        </p:nvCxnSpPr>
        <p:spPr>
          <a:xfrm>
            <a:off x="3946849" y="1688841"/>
            <a:ext cx="0" cy="4422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97CBB2-014E-1B50-34CD-88DFB917C41E}"/>
              </a:ext>
            </a:extLst>
          </p:cNvPr>
          <p:cNvCxnSpPr/>
          <p:nvPr/>
        </p:nvCxnSpPr>
        <p:spPr>
          <a:xfrm>
            <a:off x="7529804" y="1679510"/>
            <a:ext cx="0" cy="4422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4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11579" y="594703"/>
            <a:ext cx="10600131" cy="6760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Limitations of Frame works and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79" y="1606006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Most common problems faces by these tools are: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lvl="1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Learning Curve</a:t>
            </a:r>
          </a:p>
          <a:p>
            <a:pPr lvl="1"/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Scalability Challenges</a:t>
            </a:r>
          </a:p>
          <a:p>
            <a:pPr lvl="1"/>
            <a:endParaRPr lang="en-IN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Security Assumptions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292644"/>
            <a:ext cx="11099260" cy="565355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B4AD4-27DD-CE64-46D2-C26B6C2E6721}"/>
              </a:ext>
            </a:extLst>
          </p:cNvPr>
          <p:cNvSpPr txBox="1"/>
          <p:nvPr/>
        </p:nvSpPr>
        <p:spPr>
          <a:xfrm>
            <a:off x="5823908" y="2475920"/>
            <a:ext cx="533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Limited Tooling and Ecosystem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Performance 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Limited Ecosystem and Community</a:t>
            </a:r>
            <a:endParaRPr lang="en-IN" sz="2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61091-B25A-156C-7592-89E413CC8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120596" y="928367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CF0D9-2913-216C-9F66-F68E4A1C5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00253" y="2281507"/>
            <a:ext cx="1252292" cy="1000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E95F05-B947-CB2B-B418-59CD985A80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706" t="-2785" r="81" b="4526"/>
          <a:stretch/>
        </p:blipFill>
        <p:spPr>
          <a:xfrm rot="451248">
            <a:off x="10439920" y="2009179"/>
            <a:ext cx="1777854" cy="1032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FC10C5-F893-81F2-41CF-5F03AF0AC8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51" t="17651" r="50771" b="35319"/>
          <a:stretch/>
        </p:blipFill>
        <p:spPr>
          <a:xfrm>
            <a:off x="990573" y="4601548"/>
            <a:ext cx="2200100" cy="1661750"/>
          </a:xfrm>
          <a:prstGeom prst="rect">
            <a:avLst/>
          </a:prstGeom>
          <a:effectLst>
            <a:glow>
              <a:schemeClr val="accent1">
                <a:alpha val="29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796E9B-50E0-B733-72B9-24C140F8A7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706" t="-2785" r="81" b="4526"/>
          <a:stretch/>
        </p:blipFill>
        <p:spPr>
          <a:xfrm rot="451248">
            <a:off x="9204769" y="4205030"/>
            <a:ext cx="1777854" cy="10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9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51172" y="515635"/>
            <a:ext cx="10600131" cy="676003"/>
          </a:xfrm>
        </p:spPr>
        <p:txBody>
          <a:bodyPr>
            <a:normAutofit fontScale="90000"/>
          </a:bodyPr>
          <a:lstStyle/>
          <a:p>
            <a:r>
              <a:rPr lang="en-IN" dirty="0"/>
              <a:t>Example code snippet: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BF8B9A-D01F-5CC9-6983-75327BCC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7" t="8014" r="30354" b="23802"/>
          <a:stretch/>
        </p:blipFill>
        <p:spPr>
          <a:xfrm>
            <a:off x="655957" y="1596007"/>
            <a:ext cx="3001643" cy="3802844"/>
          </a:xfrm>
        </p:spPr>
      </p:pic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426281"/>
            <a:ext cx="11099260" cy="431718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32D8E-7DB9-1EBC-6747-6DE47F349E53}"/>
              </a:ext>
            </a:extLst>
          </p:cNvPr>
          <p:cNvSpPr txBox="1"/>
          <p:nvPr/>
        </p:nvSpPr>
        <p:spPr>
          <a:xfrm>
            <a:off x="655957" y="1274323"/>
            <a:ext cx="282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u="sng" dirty="0">
                <a:solidFill>
                  <a:srgbClr val="374151"/>
                </a:solidFill>
                <a:effectLst/>
                <a:latin typeface="Söhne"/>
              </a:rPr>
              <a:t>TensorFlow Federated:</a:t>
            </a:r>
            <a:endParaRPr lang="en-IN" u="sng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4B2A15-5B25-3C04-D24D-E257089A767A}"/>
              </a:ext>
            </a:extLst>
          </p:cNvPr>
          <p:cNvCxnSpPr>
            <a:cxnSpLocks/>
          </p:cNvCxnSpPr>
          <p:nvPr/>
        </p:nvCxnSpPr>
        <p:spPr>
          <a:xfrm>
            <a:off x="4017524" y="1381328"/>
            <a:ext cx="0" cy="40175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344C33-04D2-807D-0A22-3F5D55CAF88D}"/>
              </a:ext>
            </a:extLst>
          </p:cNvPr>
          <p:cNvSpPr txBox="1"/>
          <p:nvPr/>
        </p:nvSpPr>
        <p:spPr>
          <a:xfrm>
            <a:off x="4387175" y="1274323"/>
            <a:ext cx="213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u="sng" dirty="0" err="1">
                <a:solidFill>
                  <a:srgbClr val="374151"/>
                </a:solidFill>
                <a:effectLst/>
                <a:latin typeface="Söhne"/>
              </a:rPr>
              <a:t>PySyft</a:t>
            </a:r>
            <a:r>
              <a:rPr lang="en-IN" b="0" i="0" u="sng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A6C439-F9FA-9F81-94B3-EE190F9BD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9" t="21986" r="40080" b="24755"/>
          <a:stretch/>
        </p:blipFill>
        <p:spPr>
          <a:xfrm>
            <a:off x="4325566" y="1643656"/>
            <a:ext cx="2474064" cy="36502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BFF1B3-2250-8DC2-4654-1F8B8A010A3E}"/>
              </a:ext>
            </a:extLst>
          </p:cNvPr>
          <p:cNvCxnSpPr>
            <a:cxnSpLocks/>
          </p:cNvCxnSpPr>
          <p:nvPr/>
        </p:nvCxnSpPr>
        <p:spPr>
          <a:xfrm>
            <a:off x="7373566" y="1381328"/>
            <a:ext cx="0" cy="40175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DEA3EB-A0B5-F7F0-AAED-5009BD52B251}"/>
              </a:ext>
            </a:extLst>
          </p:cNvPr>
          <p:cNvSpPr txBox="1"/>
          <p:nvPr/>
        </p:nvSpPr>
        <p:spPr>
          <a:xfrm>
            <a:off x="7437276" y="1274323"/>
            <a:ext cx="39105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0" i="0" u="sng" dirty="0">
              <a:solidFill>
                <a:srgbClr val="343541"/>
              </a:solidFill>
              <a:effectLst/>
              <a:latin typeface="Söhne"/>
            </a:endParaRPr>
          </a:p>
          <a:p>
            <a:endParaRPr lang="en-IN" u="sng" dirty="0">
              <a:solidFill>
                <a:srgbClr val="343541"/>
              </a:solidFill>
              <a:latin typeface="Söhne"/>
            </a:endParaRPr>
          </a:p>
          <a:p>
            <a:r>
              <a:rPr lang="en-IN" b="0" i="0" u="sng" dirty="0">
                <a:solidFill>
                  <a:srgbClr val="343541"/>
                </a:solidFill>
                <a:effectLst/>
                <a:latin typeface="Söhne"/>
              </a:rPr>
              <a:t>IBM Federated learning:</a:t>
            </a:r>
          </a:p>
          <a:p>
            <a:endParaRPr lang="en-IN" u="sng" dirty="0">
              <a:solidFill>
                <a:srgbClr val="343541"/>
              </a:solidFill>
              <a:latin typeface="Söhne"/>
            </a:endParaRPr>
          </a:p>
          <a:p>
            <a:r>
              <a:rPr lang="en-IN" dirty="0">
                <a:solidFill>
                  <a:srgbClr val="343541"/>
                </a:solidFill>
                <a:latin typeface="Söhne"/>
              </a:rPr>
              <a:t> </a:t>
            </a: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>
              <a:solidFill>
                <a:srgbClr val="343541"/>
              </a:solidFill>
              <a:latin typeface="Söhne"/>
            </a:endParaRPr>
          </a:p>
          <a:p>
            <a:endParaRPr lang="en-IN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5080527-1DA5-6308-3948-9DA3FDF586B4}"/>
              </a:ext>
            </a:extLst>
          </p:cNvPr>
          <p:cNvSpPr/>
          <p:nvPr/>
        </p:nvSpPr>
        <p:spPr>
          <a:xfrm rot="1042531">
            <a:off x="4939944" y="408100"/>
            <a:ext cx="3051653" cy="1046459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  <a:effectLst>
            <a:glow>
              <a:schemeClr val="accent1">
                <a:alpha val="3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Credit goes to </a:t>
            </a:r>
            <a:r>
              <a:rPr lang="en-IN" sz="3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ChatGpt</a:t>
            </a:r>
            <a:endParaRPr lang="en-IN" sz="3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C238A0-71DA-4593-29AF-F899BF7EC1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832" t="9404" r="15004" b="10899"/>
          <a:stretch/>
        </p:blipFill>
        <p:spPr>
          <a:xfrm>
            <a:off x="7524360" y="2214003"/>
            <a:ext cx="2850203" cy="1485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750CD64-BBC3-E74E-4381-F154FD5735FA}"/>
                  </a:ext>
                </a:extLst>
              </p14:cNvPr>
              <p14:cNvContentPartPr/>
              <p14:nvPr/>
            </p14:nvContentPartPr>
            <p14:xfrm>
              <a:off x="7766502" y="2839083"/>
              <a:ext cx="1786320" cy="203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750CD64-BBC3-E74E-4381-F154FD5735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3502" y="2776083"/>
                <a:ext cx="1911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61C09-CFDE-B65D-D63D-D782197BF465}"/>
                  </a:ext>
                </a:extLst>
              </p14:cNvPr>
              <p14:cNvContentPartPr/>
              <p14:nvPr/>
            </p14:nvContentPartPr>
            <p14:xfrm>
              <a:off x="8751822" y="2859243"/>
              <a:ext cx="314640" cy="254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61C09-CFDE-B65D-D63D-D782197BF4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88822" y="2796243"/>
                <a:ext cx="4402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AAB7297-92F4-1C0F-CB55-16CF37A8600C}"/>
                  </a:ext>
                </a:extLst>
              </p14:cNvPr>
              <p14:cNvContentPartPr/>
              <p14:nvPr/>
            </p14:nvContentPartPr>
            <p14:xfrm>
              <a:off x="7665342" y="3053283"/>
              <a:ext cx="2071080" cy="353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AAB7297-92F4-1C0F-CB55-16CF37A860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2702" y="2990643"/>
                <a:ext cx="21967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C79A708-0D19-15C3-D7C2-6A53817EC061}"/>
                  </a:ext>
                </a:extLst>
              </p14:cNvPr>
              <p14:cNvContentPartPr/>
              <p14:nvPr/>
            </p14:nvContentPartPr>
            <p14:xfrm>
              <a:off x="7634382" y="2814963"/>
              <a:ext cx="2654640" cy="728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C79A708-0D19-15C3-D7C2-6A53817EC0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1742" y="2751963"/>
                <a:ext cx="2780280" cy="85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FB59CB4-063F-D59B-EA0D-9AB65AAA589E}"/>
              </a:ext>
            </a:extLst>
          </p:cNvPr>
          <p:cNvGrpSpPr/>
          <p:nvPr/>
        </p:nvGrpSpPr>
        <p:grpSpPr>
          <a:xfrm>
            <a:off x="8949462" y="2848803"/>
            <a:ext cx="1274400" cy="614520"/>
            <a:chOff x="8949462" y="2848803"/>
            <a:chExt cx="127440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4D7391-8F95-9B04-8F26-504BAF8BD379}"/>
                    </a:ext>
                  </a:extLst>
                </p14:cNvPr>
                <p14:cNvContentPartPr/>
                <p14:nvPr/>
              </p14:nvContentPartPr>
              <p14:xfrm>
                <a:off x="9288942" y="2848803"/>
                <a:ext cx="934920" cy="299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4D7391-8F95-9B04-8F26-504BAF8BD3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26302" y="2786163"/>
                  <a:ext cx="1060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E70A13-6B23-D778-4B9F-0822A01DFAA9}"/>
                    </a:ext>
                  </a:extLst>
                </p14:cNvPr>
                <p14:cNvContentPartPr/>
                <p14:nvPr/>
              </p14:nvContentPartPr>
              <p14:xfrm>
                <a:off x="8949462" y="3276483"/>
                <a:ext cx="584280" cy="18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E70A13-6B23-D778-4B9F-0822A01DFA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86462" y="3213843"/>
                  <a:ext cx="709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FBB682-0E11-6E7F-60B9-1B2E937DFF5D}"/>
                    </a:ext>
                  </a:extLst>
                </p14:cNvPr>
                <p14:cNvContentPartPr/>
                <p14:nvPr/>
              </p14:nvContentPartPr>
              <p14:xfrm>
                <a:off x="9085542" y="3209883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FBB682-0E11-6E7F-60B9-1B2E937DFF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67542" y="31922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3DED962-1212-0F9B-B250-4D899533D1A9}"/>
                  </a:ext>
                </a:extLst>
              </p14:cNvPr>
              <p14:cNvContentPartPr/>
              <p14:nvPr/>
            </p14:nvContentPartPr>
            <p14:xfrm>
              <a:off x="8849382" y="3588243"/>
              <a:ext cx="1229400" cy="69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3DED962-1212-0F9B-B250-4D899533D1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1742" y="3570243"/>
                <a:ext cx="12650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C1A18A8-92AD-3C9D-61E8-928AF7E5DB83}"/>
                  </a:ext>
                </a:extLst>
              </p14:cNvPr>
              <p14:cNvContentPartPr/>
              <p14:nvPr/>
            </p14:nvContentPartPr>
            <p14:xfrm>
              <a:off x="7587222" y="3395643"/>
              <a:ext cx="1420920" cy="263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C1A18A8-92AD-3C9D-61E8-928AF7E5DB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69222" y="3377643"/>
                <a:ext cx="1456560" cy="2988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A31EB48-8F76-80A5-817D-868490D95D4F}"/>
              </a:ext>
            </a:extLst>
          </p:cNvPr>
          <p:cNvSpPr txBox="1"/>
          <p:nvPr/>
        </p:nvSpPr>
        <p:spPr>
          <a:xfrm>
            <a:off x="7707284" y="2722485"/>
            <a:ext cx="2558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Söhne"/>
              </a:rPr>
              <a:t>(Not available in </a:t>
            </a:r>
            <a:r>
              <a:rPr lang="en-IN" sz="2400" dirty="0" err="1">
                <a:latin typeface="Söhne"/>
              </a:rPr>
              <a:t>ChatGpt</a:t>
            </a:r>
            <a:r>
              <a:rPr lang="en-IN" sz="2400" dirty="0">
                <a:latin typeface="Söhne"/>
              </a:rPr>
              <a:t>) </a:t>
            </a:r>
          </a:p>
          <a:p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CF1ABB-05F2-7248-EF06-FF1281F4288E}"/>
              </a:ext>
            </a:extLst>
          </p:cNvPr>
          <p:cNvSpPr txBox="1"/>
          <p:nvPr/>
        </p:nvSpPr>
        <p:spPr>
          <a:xfrm>
            <a:off x="885217" y="5768502"/>
            <a:ext cx="1056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LINKS for code </a:t>
            </a:r>
            <a:r>
              <a:rPr lang="en-IN" dirty="0"/>
              <a:t>:https://docs.google.com/document/d/1WBoLkNkI7s11dz_5Fabh42ux-Ddsx7Nyi3C-ZpC0M7g/</a:t>
            </a:r>
            <a:r>
              <a:rPr lang="en-IN" dirty="0" err="1"/>
              <a:t>edit?usp</a:t>
            </a:r>
            <a:r>
              <a:rPr lang="en-IN" dirty="0"/>
              <a:t>=</a:t>
            </a:r>
            <a:r>
              <a:rPr lang="en-IN" dirty="0" err="1"/>
              <a:t>share_link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5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58762" y="3035822"/>
            <a:ext cx="7303767" cy="2246093"/>
          </a:xfrm>
        </p:spPr>
        <p:txBody>
          <a:bodyPr>
            <a:normAutofit fontScale="90000"/>
          </a:bodyPr>
          <a:lstStyle/>
          <a:p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r>
              <a:rPr lang="en-IN" sz="5300" b="1" u="sng" dirty="0"/>
              <a:t>Thank You</a:t>
            </a: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r>
              <a:rPr lang="en-IN" sz="3600" b="1" dirty="0"/>
              <a:t>name</a:t>
            </a:r>
            <a:r>
              <a:rPr lang="en-IN" sz="3600" dirty="0"/>
              <a:t>: </a:t>
            </a:r>
            <a:r>
              <a:rPr lang="en-IN" sz="3600" dirty="0" err="1"/>
              <a:t>B.Chandra</a:t>
            </a:r>
            <a:r>
              <a:rPr lang="en-IN" sz="3600" dirty="0"/>
              <a:t> </a:t>
            </a:r>
            <a:r>
              <a:rPr lang="en-IN" sz="3600" dirty="0" err="1"/>
              <a:t>Vadhan</a:t>
            </a:r>
            <a:r>
              <a:rPr lang="en-IN" sz="3600" dirty="0"/>
              <a:t> Raj</a:t>
            </a:r>
            <a:br>
              <a:rPr lang="en-IN" sz="3600" dirty="0"/>
            </a:br>
            <a:r>
              <a:rPr lang="en-IN" sz="3600" b="1" dirty="0"/>
              <a:t>email</a:t>
            </a:r>
            <a:r>
              <a:rPr lang="en-IN" sz="3600" dirty="0"/>
              <a:t>:chandrabethala00@gmail.com</a:t>
            </a:r>
            <a:br>
              <a:rPr lang="en-IN" sz="3600" dirty="0"/>
            </a:br>
            <a:r>
              <a:rPr lang="en-IN" sz="3600" b="1" dirty="0"/>
              <a:t>contact</a:t>
            </a:r>
            <a:r>
              <a:rPr lang="en-IN" sz="3600" dirty="0"/>
              <a:t>:8653678739</a:t>
            </a: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b="1" u="sng" dirty="0"/>
            </a:br>
            <a:endParaRPr lang="en-IN" sz="3600" b="1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47C286-ECBC-B96B-984F-7AE2A891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5839" y="1542627"/>
            <a:ext cx="2570009" cy="4351338"/>
          </a:xfrm>
        </p:spPr>
      </p:pic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292644"/>
            <a:ext cx="11099260" cy="565355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00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25F7-7A37-AD69-2DBF-D954327E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0" y="227383"/>
            <a:ext cx="10515600" cy="1325563"/>
          </a:xfrm>
        </p:spPr>
        <p:txBody>
          <a:bodyPr/>
          <a:lstStyle/>
          <a:p>
            <a:r>
              <a:rPr lang="en-IN" b="1" dirty="0"/>
              <a:t>OVERVIEW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0204-1389-32BB-8F79-F8051C58D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73" y="1093249"/>
            <a:ext cx="11195180" cy="5313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Definition of federated learning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Söhne"/>
              </a:rPr>
              <a:t>Federated Learning is a machine learning approach that enables the       training of models across decentralized devices or servers while keeping the data localized and private.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Importance in the field of machine learning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Federated learning has emerged as an important concept in the field of  machine learning due to several key reasons:</a:t>
            </a:r>
          </a:p>
          <a:p>
            <a:pPr lvl="1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Privacy and Data Security</a:t>
            </a:r>
          </a:p>
          <a:p>
            <a:pPr lvl="1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Data Accessibility and Diversity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Scalability and Efficiency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Edge Computing and IoT Applications</a:t>
            </a:r>
            <a:endParaRPr lang="en-IN" dirty="0">
              <a:effectLst>
                <a:glow rad="127000">
                  <a:schemeClr val="tx1">
                    <a:alpha val="0"/>
                  </a:schemeClr>
                </a:glow>
                <a:outerShdw blurRad="50800" dist="50800" dir="5400000" algn="ctr" rotWithShape="0">
                  <a:srgbClr val="000000">
                    <a:alpha val="2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6059F-6B80-0833-E116-4F926C121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270651" y="890164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Flowchart: Data 5">
            <a:extLst>
              <a:ext uri="{FF2B5EF4-FFF2-40B4-BE49-F238E27FC236}">
                <a16:creationId xmlns:a16="http://schemas.microsoft.com/office/drawing/2014/main" id="{88E5BD8E-A556-13EC-CDB3-FE2D80680265}"/>
              </a:ext>
            </a:extLst>
          </p:cNvPr>
          <p:cNvSpPr/>
          <p:nvPr/>
        </p:nvSpPr>
        <p:spPr>
          <a:xfrm>
            <a:off x="2682552" y="1"/>
            <a:ext cx="9509448" cy="886408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7D613933-D22D-980B-22F3-79AEB2B0C222}"/>
              </a:ext>
            </a:extLst>
          </p:cNvPr>
          <p:cNvSpPr/>
          <p:nvPr/>
        </p:nvSpPr>
        <p:spPr>
          <a:xfrm>
            <a:off x="0" y="5971591"/>
            <a:ext cx="11099260" cy="886408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1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0849-FEB4-6931-0709-CFE19389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16" y="218219"/>
            <a:ext cx="10515600" cy="1325563"/>
          </a:xfrm>
        </p:spPr>
        <p:txBody>
          <a:bodyPr/>
          <a:lstStyle/>
          <a:p>
            <a:r>
              <a:rPr lang="en-IN" dirty="0"/>
              <a:t>Federated Learning V/S Machine Learning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D7C734-8825-3444-7214-5CA079C3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8000"/>
                    </a14:imgEffect>
                    <a14:imgEffect>
                      <a14:saturation sat="42000"/>
                    </a14:imgEffect>
                    <a14:imgEffect>
                      <a14:brightnessContrast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40"/>
          <a:stretch/>
        </p:blipFill>
        <p:spPr>
          <a:xfrm>
            <a:off x="0" y="1409700"/>
            <a:ext cx="11916384" cy="54717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A9E7B9-F74C-6975-7325-62D8DE64E9A7}"/>
              </a:ext>
            </a:extLst>
          </p:cNvPr>
          <p:cNvSpPr txBox="1"/>
          <p:nvPr/>
        </p:nvSpPr>
        <p:spPr>
          <a:xfrm>
            <a:off x="5958192" y="1632322"/>
            <a:ext cx="5958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0" i="0" u="sng" dirty="0">
                <a:solidFill>
                  <a:srgbClr val="374151"/>
                </a:solidFill>
                <a:effectLst/>
                <a:latin typeface="Söhne"/>
              </a:rPr>
              <a:t>Traditional Machine Learning: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Centralized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odel training on a single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Homogeneous data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Predominantly batch learning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F6E6C-CDAE-AAE8-B585-F286C895DA10}"/>
              </a:ext>
            </a:extLst>
          </p:cNvPr>
          <p:cNvSpPr txBox="1"/>
          <p:nvPr/>
        </p:nvSpPr>
        <p:spPr>
          <a:xfrm>
            <a:off x="533398" y="1632321"/>
            <a:ext cx="52448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0" i="0" u="sng" dirty="0">
                <a:solidFill>
                  <a:srgbClr val="374151"/>
                </a:solidFill>
                <a:effectLst/>
                <a:latin typeface="Söhne"/>
              </a:rPr>
              <a:t>Federated Learning: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Decentralized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odel training on </a:t>
            </a:r>
            <a:r>
              <a:rPr lang="en-IN" sz="2800" dirty="0">
                <a:solidFill>
                  <a:srgbClr val="374151"/>
                </a:solidFill>
                <a:latin typeface="Söhne"/>
              </a:rPr>
              <a:t>multiple</a:t>
            </a: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 devices or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Heterogeneous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74151"/>
                </a:solidFill>
                <a:effectLst/>
                <a:latin typeface="Söhne"/>
              </a:rPr>
              <a:t>Communication efficiency</a:t>
            </a:r>
            <a:endParaRPr lang="en-IN" sz="2800" dirty="0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9B8CCA62-E25C-F7C8-CEA3-C6F015F09060}"/>
              </a:ext>
            </a:extLst>
          </p:cNvPr>
          <p:cNvSpPr/>
          <p:nvPr/>
        </p:nvSpPr>
        <p:spPr>
          <a:xfrm>
            <a:off x="4472440" y="401404"/>
            <a:ext cx="5605415" cy="886408"/>
          </a:xfrm>
          <a:prstGeom prst="flowChartInputOutput">
            <a:avLst/>
          </a:prstGeom>
          <a:solidFill>
            <a:srgbClr val="914D96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Flowchart: Data 13">
            <a:extLst>
              <a:ext uri="{FF2B5EF4-FFF2-40B4-BE49-F238E27FC236}">
                <a16:creationId xmlns:a16="http://schemas.microsoft.com/office/drawing/2014/main" id="{97591378-272A-6E45-39FC-387F7E4F6A67}"/>
              </a:ext>
            </a:extLst>
          </p:cNvPr>
          <p:cNvSpPr/>
          <p:nvPr/>
        </p:nvSpPr>
        <p:spPr>
          <a:xfrm>
            <a:off x="-126460" y="401404"/>
            <a:ext cx="6303523" cy="886408"/>
          </a:xfrm>
          <a:prstGeom prst="flowChartInputOutput">
            <a:avLst/>
          </a:prstGeom>
          <a:solidFill>
            <a:srgbClr val="48BFA8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540B5-9734-6A1F-DA3C-17AE5E8169B6}"/>
              </a:ext>
            </a:extLst>
          </p:cNvPr>
          <p:cNvCxnSpPr/>
          <p:nvPr/>
        </p:nvCxnSpPr>
        <p:spPr>
          <a:xfrm>
            <a:off x="5778229" y="1707502"/>
            <a:ext cx="0" cy="49322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6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30" y="245807"/>
            <a:ext cx="10515600" cy="1325563"/>
          </a:xfrm>
        </p:spPr>
        <p:txBody>
          <a:bodyPr/>
          <a:lstStyle/>
          <a:p>
            <a:r>
              <a:rPr lang="en-IN" dirty="0"/>
              <a:t>How Federated Learning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60" y="154991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Federated learning is a decentralized approach to machine learning where the training of models is performed locally on distributed devices.</a:t>
            </a:r>
          </a:p>
          <a:p>
            <a:r>
              <a:rPr lang="en-IN" b="0" i="0" dirty="0">
                <a:effectLst/>
                <a:latin typeface="Söhne"/>
              </a:rPr>
              <a:t>It allows multiple entities</a:t>
            </a:r>
            <a:r>
              <a:rPr lang="en-US" b="0" i="0" dirty="0">
                <a:effectLst/>
                <a:latin typeface="Söhne"/>
              </a:rPr>
              <a:t>to collaboratively train a shared machine learning model while keeping the data local and private.</a:t>
            </a:r>
          </a:p>
          <a:p>
            <a:endParaRPr lang="en-US" b="0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öhne"/>
              </a:rPr>
              <a:t>Steps involved in the process</a:t>
            </a:r>
            <a:r>
              <a:rPr lang="en-IN" dirty="0">
                <a:latin typeface="Söhne"/>
              </a:rPr>
              <a:t>: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    1)</a:t>
            </a:r>
            <a:r>
              <a:rPr lang="en-IN" b="0" i="0" dirty="0">
                <a:effectLst/>
                <a:latin typeface="Söhne"/>
              </a:rPr>
              <a:t> Initialization  2) Local Model Training  3) Model Updates 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    4)</a:t>
            </a:r>
            <a:r>
              <a:rPr lang="en-IN" b="0" i="0" dirty="0">
                <a:effectLst/>
                <a:latin typeface="Söhne"/>
              </a:rPr>
              <a:t> Aggregation</a:t>
            </a:r>
            <a:r>
              <a:rPr lang="en-IN" dirty="0">
                <a:latin typeface="Söhne"/>
              </a:rPr>
              <a:t>  5)</a:t>
            </a:r>
            <a:r>
              <a:rPr lang="en-IN" b="0" i="0" dirty="0">
                <a:effectLst/>
                <a:latin typeface="Söhne"/>
              </a:rPr>
              <a:t> Iterations</a:t>
            </a:r>
            <a:r>
              <a:rPr lang="en-IN" dirty="0">
                <a:latin typeface="Söhne"/>
              </a:rPr>
              <a:t>  6)</a:t>
            </a:r>
            <a:r>
              <a:rPr lang="en-IN" b="0" i="0" dirty="0">
                <a:effectLst/>
                <a:latin typeface="Söhne"/>
              </a:rPr>
              <a:t> Privacy and Security  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    </a:t>
            </a:r>
            <a:r>
              <a:rPr lang="en-IN" b="0" i="0" dirty="0">
                <a:effectLst/>
                <a:latin typeface="Söhne"/>
              </a:rPr>
              <a:t>7) Model Deployment 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            </a:t>
            </a:r>
            <a:endParaRPr lang="en-US" dirty="0">
              <a:latin typeface="Söhne"/>
            </a:endParaRP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491612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176963"/>
            <a:ext cx="11099260" cy="681036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8C201-7980-C056-3A45-EE97A1C3B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231322" y="634525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10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264160"/>
            <a:ext cx="10515600" cy="1325563"/>
          </a:xfrm>
        </p:spPr>
        <p:txBody>
          <a:bodyPr/>
          <a:lstStyle/>
          <a:p>
            <a:r>
              <a:rPr lang="en-IN" dirty="0"/>
              <a:t>Roles of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80184"/>
            <a:ext cx="10515600" cy="495109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N" b="1" i="0" dirty="0">
                <a:effectLst/>
                <a:latin typeface="Söhne"/>
              </a:rPr>
              <a:t>Initialization </a:t>
            </a:r>
            <a:r>
              <a:rPr lang="en-IN" b="0" i="0" dirty="0">
                <a:effectLst/>
                <a:latin typeface="Söhne"/>
              </a:rPr>
              <a:t>:Central server prepares a global mode l</a:t>
            </a:r>
            <a:r>
              <a:rPr lang="en-US" b="0" i="0" dirty="0">
                <a:effectLst/>
                <a:latin typeface="Söhne"/>
              </a:rPr>
              <a:t>and distributes            it to the participating devices or servers.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Local Model Training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Each participating server independently trains the global model using its local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Model Updates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After local training instead of sending the raw data to the central server, only the model updates or gradients are sent.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Aggregation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central server collects the model updates . Then aggregates the updates to create an updated global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Iterations</a:t>
            </a:r>
            <a:r>
              <a:rPr lang="en-IN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Steps 2-4 are repeated iteratively, allowing the local models to improve over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Model Deployment: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N" b="0" i="0" dirty="0">
                <a:effectLst/>
                <a:latin typeface="Söhne"/>
              </a:rPr>
              <a:t>Once the</a:t>
            </a:r>
            <a:r>
              <a:rPr lang="en-IN" dirty="0">
                <a:latin typeface="Söhne"/>
              </a:rPr>
              <a:t> process is completed the will be deployed word wide.</a:t>
            </a:r>
            <a:endParaRPr lang="en-US" b="1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396239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431280"/>
            <a:ext cx="11099260" cy="426718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4CA25D-12E4-1520-219C-10E5BF946AF5}"/>
              </a:ext>
            </a:extLst>
          </p:cNvPr>
          <p:cNvSpPr txBox="1">
            <a:spLocks/>
          </p:cNvSpPr>
          <p:nvPr/>
        </p:nvSpPr>
        <p:spPr>
          <a:xfrm>
            <a:off x="655320" y="15349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C562B-82E7-AC96-B35F-9162759AD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209808" y="1053466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48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30" y="259080"/>
            <a:ext cx="10515600" cy="1325563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Diagrammatic</a:t>
            </a:r>
            <a:r>
              <a:rPr lang="en-IN" b="1" dirty="0">
                <a:latin typeface="Söhne"/>
              </a:rPr>
              <a:t> Representation 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71E5B3-5DBA-9D81-8154-37C42EDB5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912" y="3042245"/>
            <a:ext cx="1872100" cy="2261598"/>
          </a:xfrm>
        </p:spPr>
      </p:pic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8159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176963"/>
            <a:ext cx="11099260" cy="681036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38DD94-14FC-7D7D-EC2C-4BD2AF2EA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>
            <a:off x="5054760" y="3334203"/>
            <a:ext cx="2357341" cy="1500758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A14809E-C9C4-B6B6-7E43-CBF6E64D78D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3804217" y="904990"/>
            <a:ext cx="291958" cy="4566469"/>
          </a:xfrm>
          <a:prstGeom prst="curvedConnector3">
            <a:avLst>
              <a:gd name="adj1" fmla="val -7829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3B6ADB8-4CEC-14F3-D0B2-A9E22EF957D4}"/>
              </a:ext>
            </a:extLst>
          </p:cNvPr>
          <p:cNvCxnSpPr>
            <a:cxnSpLocks/>
            <a:stCxn id="9" idx="2"/>
            <a:endCxn id="7" idx="2"/>
          </p:cNvCxnSpPr>
          <p:nvPr/>
        </p:nvCxnSpPr>
        <p:spPr>
          <a:xfrm rot="5400000">
            <a:off x="3715756" y="2786168"/>
            <a:ext cx="468882" cy="4566469"/>
          </a:xfrm>
          <a:prstGeom prst="curvedConnector3">
            <a:avLst>
              <a:gd name="adj1" fmla="val 1487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DF34F63-C2E7-9A41-3CCD-96C528C9EA51}"/>
              </a:ext>
            </a:extLst>
          </p:cNvPr>
          <p:cNvSpPr txBox="1"/>
          <p:nvPr/>
        </p:nvSpPr>
        <p:spPr>
          <a:xfrm>
            <a:off x="6096000" y="4867298"/>
            <a:ext cx="20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Devices or servers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C12C92-107D-ABA8-D1DF-AA6ECD894C8A}"/>
              </a:ext>
            </a:extLst>
          </p:cNvPr>
          <p:cNvSpPr txBox="1"/>
          <p:nvPr/>
        </p:nvSpPr>
        <p:spPr>
          <a:xfrm rot="16200000">
            <a:off x="-310798" y="3563549"/>
            <a:ext cx="223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Central server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C3C8CA-4A30-8D6F-28E1-DDB34FAADA82}"/>
              </a:ext>
            </a:extLst>
          </p:cNvPr>
          <p:cNvSpPr txBox="1"/>
          <p:nvPr/>
        </p:nvSpPr>
        <p:spPr>
          <a:xfrm>
            <a:off x="3344910" y="2494705"/>
            <a:ext cx="220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Söhne"/>
              </a:rPr>
              <a:t>Initialization</a:t>
            </a:r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0DB1C6-5A07-5D43-EA67-503BD63EFC47}"/>
              </a:ext>
            </a:extLst>
          </p:cNvPr>
          <p:cNvSpPr txBox="1"/>
          <p:nvPr/>
        </p:nvSpPr>
        <p:spPr>
          <a:xfrm>
            <a:off x="6416269" y="3053347"/>
            <a:ext cx="21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Söhne"/>
              </a:rPr>
              <a:t>Local Model Training</a:t>
            </a:r>
            <a:endParaRPr lang="en-IN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14138E4-936F-FEEF-BC1D-164F1A541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14868" y="762537"/>
            <a:ext cx="2121702" cy="174386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D1801F6-2028-101F-99C5-1BB8A0B0C2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71388" y="1631474"/>
            <a:ext cx="751221" cy="600977"/>
          </a:xfrm>
          <a:prstGeom prst="rect">
            <a:avLst/>
          </a:prstGeom>
        </p:spPr>
      </p:pic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7B718AC0-D691-FBED-3C81-28977CA2EB4D}"/>
              </a:ext>
            </a:extLst>
          </p:cNvPr>
          <p:cNvCxnSpPr>
            <a:cxnSpLocks/>
            <a:stCxn id="7" idx="0"/>
            <a:endCxn id="74" idx="1"/>
          </p:cNvCxnSpPr>
          <p:nvPr/>
        </p:nvCxnSpPr>
        <p:spPr>
          <a:xfrm rot="5400000" flipH="1" flipV="1">
            <a:off x="4764034" y="-1165109"/>
            <a:ext cx="1110282" cy="730442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0BDDC01-E5E1-F3C9-0682-AA7A4F3DD1B4}"/>
              </a:ext>
            </a:extLst>
          </p:cNvPr>
          <p:cNvSpPr/>
          <p:nvPr/>
        </p:nvSpPr>
        <p:spPr>
          <a:xfrm>
            <a:off x="6128114" y="3678157"/>
            <a:ext cx="182880" cy="1561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18CF0B70-3EE4-2895-D07C-F80471C2BC9D}"/>
              </a:ext>
            </a:extLst>
          </p:cNvPr>
          <p:cNvSpPr/>
          <p:nvPr/>
        </p:nvSpPr>
        <p:spPr>
          <a:xfrm>
            <a:off x="6964877" y="4347315"/>
            <a:ext cx="182880" cy="1561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BE09EDB7-7982-745E-330D-1E8F1044FC27}"/>
              </a:ext>
            </a:extLst>
          </p:cNvPr>
          <p:cNvSpPr/>
          <p:nvPr/>
        </p:nvSpPr>
        <p:spPr>
          <a:xfrm>
            <a:off x="5302061" y="3964304"/>
            <a:ext cx="182880" cy="1828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A5A374-405B-007B-FDC6-3911163E9D1A}"/>
              </a:ext>
            </a:extLst>
          </p:cNvPr>
          <p:cNvSpPr/>
          <p:nvPr/>
        </p:nvSpPr>
        <p:spPr>
          <a:xfrm>
            <a:off x="5302061" y="3625805"/>
            <a:ext cx="182880" cy="24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3B0BFC-C3C0-8239-80EA-6BB0E9CB492B}"/>
              </a:ext>
            </a:extLst>
          </p:cNvPr>
          <p:cNvSpPr/>
          <p:nvPr/>
        </p:nvSpPr>
        <p:spPr>
          <a:xfrm>
            <a:off x="6141991" y="4255028"/>
            <a:ext cx="182880" cy="24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CBF2819-A8A0-8E42-59FC-546E6D1717D9}"/>
              </a:ext>
            </a:extLst>
          </p:cNvPr>
          <p:cNvSpPr/>
          <p:nvPr/>
        </p:nvSpPr>
        <p:spPr>
          <a:xfrm>
            <a:off x="6973945" y="4027760"/>
            <a:ext cx="182880" cy="27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9C5C4EB-8E3D-FF9E-DA08-96F5A0972EF1}"/>
              </a:ext>
            </a:extLst>
          </p:cNvPr>
          <p:cNvSpPr/>
          <p:nvPr/>
        </p:nvSpPr>
        <p:spPr>
          <a:xfrm>
            <a:off x="5319105" y="4279690"/>
            <a:ext cx="182880" cy="1828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46D2BAFF-2746-0E10-6782-E21D72F3AC72}"/>
              </a:ext>
            </a:extLst>
          </p:cNvPr>
          <p:cNvSpPr/>
          <p:nvPr/>
        </p:nvSpPr>
        <p:spPr>
          <a:xfrm>
            <a:off x="6128114" y="3951941"/>
            <a:ext cx="182880" cy="1828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2E331715-D06E-48BA-D415-3258106E8C19}"/>
              </a:ext>
            </a:extLst>
          </p:cNvPr>
          <p:cNvSpPr/>
          <p:nvPr/>
        </p:nvSpPr>
        <p:spPr>
          <a:xfrm>
            <a:off x="6973945" y="3770989"/>
            <a:ext cx="182880" cy="1828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C41C0CD-81B3-DED0-9938-D436931A745F}"/>
              </a:ext>
            </a:extLst>
          </p:cNvPr>
          <p:cNvSpPr/>
          <p:nvPr/>
        </p:nvSpPr>
        <p:spPr>
          <a:xfrm>
            <a:off x="8152616" y="3770989"/>
            <a:ext cx="182880" cy="812423"/>
          </a:xfrm>
          <a:prstGeom prst="rightBrace">
            <a:avLst>
              <a:gd name="adj1" fmla="val 8333"/>
              <a:gd name="adj2" fmla="val 506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DCE44CD-ED79-02B5-55EB-5B9D4ECEBF4E}"/>
              </a:ext>
            </a:extLst>
          </p:cNvPr>
          <p:cNvSpPr txBox="1"/>
          <p:nvPr/>
        </p:nvSpPr>
        <p:spPr>
          <a:xfrm>
            <a:off x="8211321" y="3937705"/>
            <a:ext cx="1885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 dirty="0">
                <a:effectLst/>
                <a:latin typeface="Söhne"/>
              </a:rPr>
              <a:t>Model Updates</a:t>
            </a:r>
            <a:endParaRPr lang="en-IN" sz="1100" dirty="0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3A3DFC6A-404E-AC23-9146-7412A59C17EA}"/>
              </a:ext>
            </a:extLst>
          </p:cNvPr>
          <p:cNvSpPr/>
          <p:nvPr/>
        </p:nvSpPr>
        <p:spPr>
          <a:xfrm>
            <a:off x="7856443" y="3749969"/>
            <a:ext cx="182880" cy="1828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B0BA5A5-BEC7-0FF7-91E8-D4B7BE140AC6}"/>
              </a:ext>
            </a:extLst>
          </p:cNvPr>
          <p:cNvSpPr/>
          <p:nvPr/>
        </p:nvSpPr>
        <p:spPr>
          <a:xfrm>
            <a:off x="7878112" y="4357189"/>
            <a:ext cx="182880" cy="24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58D60F48-22AD-BDEA-64F9-BD65E27D313C}"/>
              </a:ext>
            </a:extLst>
          </p:cNvPr>
          <p:cNvSpPr/>
          <p:nvPr/>
        </p:nvSpPr>
        <p:spPr>
          <a:xfrm>
            <a:off x="7872394" y="4055713"/>
            <a:ext cx="182880" cy="1828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D7AD32E-A583-E170-AB88-3776DBEE6830}"/>
              </a:ext>
            </a:extLst>
          </p:cNvPr>
          <p:cNvSpPr txBox="1"/>
          <p:nvPr/>
        </p:nvSpPr>
        <p:spPr>
          <a:xfrm>
            <a:off x="3117256" y="5491630"/>
            <a:ext cx="21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Söhne"/>
              </a:rPr>
              <a:t>Aggregation</a:t>
            </a:r>
            <a:endParaRPr lang="en-IN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7FC8332-A797-3D77-A13E-55C2CCECDA27}"/>
              </a:ext>
            </a:extLst>
          </p:cNvPr>
          <p:cNvSpPr txBox="1"/>
          <p:nvPr/>
        </p:nvSpPr>
        <p:spPr>
          <a:xfrm>
            <a:off x="6831110" y="1587190"/>
            <a:ext cx="23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Söhne"/>
              </a:rPr>
              <a:t>Model Deployment </a:t>
            </a:r>
          </a:p>
          <a:p>
            <a:endParaRPr lang="en-IN" dirty="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690CD505-CCB0-CC40-A77C-8EB7009B2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 flipV="1">
            <a:off x="9576054" y="3221275"/>
            <a:ext cx="877077" cy="558375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BE893A8-946D-6E44-1859-D019FC489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 flipV="1">
            <a:off x="10559796" y="3241910"/>
            <a:ext cx="877077" cy="55837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E63C1BB-A8CB-31D1-0A23-3B0349CD0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 flipV="1">
            <a:off x="10525039" y="3806241"/>
            <a:ext cx="877077" cy="5583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A0EC0588-4C32-44CB-EBF2-578417BD4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 flipV="1">
            <a:off x="9576056" y="3808209"/>
            <a:ext cx="877077" cy="5583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02E542F-1777-5B19-51D7-D440E8C076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 flipV="1">
            <a:off x="9576055" y="4499847"/>
            <a:ext cx="877077" cy="5583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67AA62D-4620-AA77-5AF1-3CD812790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18" t="11333" r="3979" b="8593"/>
          <a:stretch/>
        </p:blipFill>
        <p:spPr>
          <a:xfrm flipV="1">
            <a:off x="10559796" y="4479598"/>
            <a:ext cx="877077" cy="558375"/>
          </a:xfrm>
          <a:prstGeom prst="rect">
            <a:avLst/>
          </a:prstGeom>
        </p:spPr>
      </p:pic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6AD4183-9B83-4183-6904-68DDA5F7CE4A}"/>
              </a:ext>
            </a:extLst>
          </p:cNvPr>
          <p:cNvCxnSpPr>
            <a:stCxn id="74" idx="2"/>
            <a:endCxn id="113" idx="1"/>
          </p:cNvCxnSpPr>
          <p:nvPr/>
        </p:nvCxnSpPr>
        <p:spPr>
          <a:xfrm rot="16200000" flipH="1">
            <a:off x="8827521" y="2751928"/>
            <a:ext cx="1268011" cy="22905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AB3AFA75-884F-A97C-EF21-E538AEE93DD3}"/>
              </a:ext>
            </a:extLst>
          </p:cNvPr>
          <p:cNvCxnSpPr>
            <a:stCxn id="74" idx="2"/>
            <a:endCxn id="116" idx="1"/>
          </p:cNvCxnSpPr>
          <p:nvPr/>
        </p:nvCxnSpPr>
        <p:spPr>
          <a:xfrm rot="16200000" flipH="1">
            <a:off x="8534055" y="3045394"/>
            <a:ext cx="1854945" cy="2290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268A4A34-95DA-4C3D-592C-A17812F5B5D1}"/>
              </a:ext>
            </a:extLst>
          </p:cNvPr>
          <p:cNvCxnSpPr>
            <a:stCxn id="74" idx="2"/>
            <a:endCxn id="117" idx="1"/>
          </p:cNvCxnSpPr>
          <p:nvPr/>
        </p:nvCxnSpPr>
        <p:spPr>
          <a:xfrm rot="16200000" flipH="1">
            <a:off x="8188236" y="3391214"/>
            <a:ext cx="2546583" cy="229056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7003EFF1-4147-4F52-0021-7665351EF4C6}"/>
              </a:ext>
            </a:extLst>
          </p:cNvPr>
          <p:cNvSpPr/>
          <p:nvPr/>
        </p:nvSpPr>
        <p:spPr>
          <a:xfrm rot="20420715">
            <a:off x="9335603" y="1058492"/>
            <a:ext cx="2953172" cy="9798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Arrow: Curved Down 137">
            <a:extLst>
              <a:ext uri="{FF2B5EF4-FFF2-40B4-BE49-F238E27FC236}">
                <a16:creationId xmlns:a16="http://schemas.microsoft.com/office/drawing/2014/main" id="{E121C3BB-2520-5136-5F50-5FC043A9B748}"/>
              </a:ext>
            </a:extLst>
          </p:cNvPr>
          <p:cNvSpPr/>
          <p:nvPr/>
        </p:nvSpPr>
        <p:spPr>
          <a:xfrm>
            <a:off x="3062507" y="3618144"/>
            <a:ext cx="1636053" cy="3776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9" name="Arrow: Curved Down 138">
            <a:extLst>
              <a:ext uri="{FF2B5EF4-FFF2-40B4-BE49-F238E27FC236}">
                <a16:creationId xmlns:a16="http://schemas.microsoft.com/office/drawing/2014/main" id="{520EA45C-0689-9A94-D402-830D4E132702}"/>
              </a:ext>
            </a:extLst>
          </p:cNvPr>
          <p:cNvSpPr/>
          <p:nvPr/>
        </p:nvSpPr>
        <p:spPr>
          <a:xfrm rot="10586437">
            <a:off x="3052562" y="4371925"/>
            <a:ext cx="1607449" cy="3776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218C12E-0DFC-BC1B-029F-B5E22FFBE690}"/>
              </a:ext>
            </a:extLst>
          </p:cNvPr>
          <p:cNvSpPr txBox="1"/>
          <p:nvPr/>
        </p:nvSpPr>
        <p:spPr>
          <a:xfrm>
            <a:off x="3160256" y="3967898"/>
            <a:ext cx="163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Iteration</a:t>
            </a:r>
          </a:p>
        </p:txBody>
      </p:sp>
    </p:spTree>
    <p:extLst>
      <p:ext uri="{BB962C8B-B14F-4D97-AF65-F5344CB8AC3E}">
        <p14:creationId xmlns:p14="http://schemas.microsoft.com/office/powerpoint/2010/main" val="306357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255639"/>
            <a:ext cx="10515600" cy="1325563"/>
          </a:xfrm>
        </p:spPr>
        <p:txBody>
          <a:bodyPr/>
          <a:lstStyle/>
          <a:p>
            <a:r>
              <a:rPr lang="en-IN" b="0" i="0" dirty="0">
                <a:effectLst/>
                <a:latin typeface="Söhne"/>
              </a:rPr>
              <a:t>Applications of Federated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Healthcare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Collaborative analysis of patient data across hospitals to predict disease outcomes.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Finance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Fraud detection without sharing sensitive customer information across banks.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Transportation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Collaborative traffic prediction for efficient routing without revealing individual location data.</a:t>
            </a:r>
          </a:p>
          <a:p>
            <a:pPr marL="0" indent="0">
              <a:buNone/>
            </a:pPr>
            <a:r>
              <a:rPr lang="en-US" dirty="0">
                <a:latin typeface="Söhne"/>
              </a:rPr>
              <a:t>         And many more.</a:t>
            </a: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176963"/>
            <a:ext cx="11099260" cy="681036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F5BC7-620A-B900-BDC4-06161BBD2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241154" y="1090230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95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255639"/>
            <a:ext cx="10515600" cy="1325563"/>
          </a:xfrm>
        </p:spPr>
        <p:txBody>
          <a:bodyPr/>
          <a:lstStyle/>
          <a:p>
            <a:r>
              <a:rPr lang="en-IN" b="0" i="0" dirty="0">
                <a:effectLst/>
                <a:latin typeface="Söhne"/>
              </a:rPr>
              <a:t>Benefits of Federated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81" y="1479189"/>
            <a:ext cx="107933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Privacy preservation</a:t>
            </a:r>
            <a:r>
              <a:rPr lang="en-IN" dirty="0">
                <a:solidFill>
                  <a:srgbClr val="374151"/>
                </a:solidFill>
                <a:latin typeface="Söhne"/>
              </a:rPr>
              <a:t>:</a:t>
            </a:r>
          </a:p>
          <a:p>
            <a:pPr marL="0" indent="0">
              <a:buNone/>
            </a:pPr>
            <a:r>
              <a:rPr lang="en-IN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en-IN" dirty="0">
                <a:latin typeface="Söhne"/>
              </a:rPr>
              <a:t>Data will not be shared with any central servers or to any third parties.</a:t>
            </a:r>
          </a:p>
          <a:p>
            <a:pPr marL="0" indent="0">
              <a:buNone/>
            </a:pPr>
            <a:endParaRPr lang="en-IN" dirty="0"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effectLst/>
                <a:latin typeface="Söhne"/>
              </a:rPr>
              <a:t>Leverage distributed data</a:t>
            </a:r>
            <a:r>
              <a:rPr lang="en-IN" b="0" i="0" dirty="0">
                <a:effectLst/>
                <a:latin typeface="Söhne"/>
              </a:rPr>
              <a:t>: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    </a:t>
            </a:r>
            <a:r>
              <a:rPr lang="en-US" b="0" i="0" dirty="0">
                <a:effectLst/>
                <a:latin typeface="Söhne"/>
              </a:rPr>
              <a:t>Access to diverse data sources without centralizing data</a:t>
            </a:r>
            <a:r>
              <a:rPr lang="en-IN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IN" b="0" i="0" dirty="0"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rgbClr val="374151"/>
                </a:solidFill>
                <a:effectLst/>
                <a:latin typeface="Söhne"/>
              </a:rPr>
              <a:t>Reduced data transfer</a:t>
            </a:r>
            <a:r>
              <a:rPr lang="en-IN" dirty="0">
                <a:solidFill>
                  <a:srgbClr val="374151"/>
                </a:solidFill>
                <a:latin typeface="Söhne"/>
              </a:rPr>
              <a:t>: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    </a:t>
            </a:r>
            <a:r>
              <a:rPr lang="en-US" b="0" i="0" dirty="0">
                <a:effectLst/>
                <a:latin typeface="Söhne"/>
              </a:rPr>
              <a:t>Only model updates are shared, minimizing bandwidth usage.</a:t>
            </a: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341805"/>
            <a:ext cx="11099260" cy="516193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7048B-4A7F-FA6F-B328-F6D01C931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106829" y="1229682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84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B311-C264-4EDF-0840-F7B210C3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255639"/>
            <a:ext cx="10515600" cy="1325563"/>
          </a:xfrm>
        </p:spPr>
        <p:txBody>
          <a:bodyPr/>
          <a:lstStyle/>
          <a:p>
            <a:r>
              <a:rPr lang="en-IN" b="0" i="0" dirty="0">
                <a:effectLst/>
                <a:latin typeface="Söhne"/>
              </a:rPr>
              <a:t>Challenges and 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877-0BE3-7A93-26BC-F03524A69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2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Söhne"/>
              </a:rPr>
              <a:t>Communication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  <a:r>
              <a:rPr lang="en-US" b="0" i="0" dirty="0">
                <a:effectLst/>
                <a:latin typeface="Söhne"/>
              </a:rPr>
              <a:t>Coordinating with huge number of devices or servers leads to communication disturbances.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Söhne"/>
              </a:rPr>
              <a:t>Security risks</a:t>
            </a:r>
            <a:r>
              <a:rPr lang="en-US" b="0" i="0" dirty="0">
                <a:effectLst/>
                <a:latin typeface="Söhne"/>
              </a:rPr>
              <a:t>: Data privacy and preventing cyber attacks on client devices or servers.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Söhne"/>
              </a:rPr>
              <a:t>R</a:t>
            </a:r>
            <a:r>
              <a:rPr lang="en-US" b="1" i="0" dirty="0">
                <a:effectLst/>
                <a:latin typeface="Söhne"/>
              </a:rPr>
              <a:t>obust algorithms</a:t>
            </a:r>
            <a:r>
              <a:rPr lang="en-US" b="0" i="0" dirty="0">
                <a:effectLst/>
                <a:latin typeface="Söhne"/>
              </a:rPr>
              <a:t>: Handling heterogeneous and noisy data sources for accurate model training.</a:t>
            </a: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EBFFCB7-DBA0-4D2F-D6C2-A3D8BD0FBE9E}"/>
              </a:ext>
            </a:extLst>
          </p:cNvPr>
          <p:cNvSpPr/>
          <p:nvPr/>
        </p:nvSpPr>
        <p:spPr>
          <a:xfrm>
            <a:off x="2682552" y="1"/>
            <a:ext cx="9509448" cy="511276"/>
          </a:xfrm>
          <a:prstGeom prst="flowChartInputOutput">
            <a:avLst/>
          </a:prstGeom>
          <a:solidFill>
            <a:srgbClr val="914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5DDD34B-E6CD-F8E1-E97D-D51DE2FB1925}"/>
              </a:ext>
            </a:extLst>
          </p:cNvPr>
          <p:cNvSpPr/>
          <p:nvPr/>
        </p:nvSpPr>
        <p:spPr>
          <a:xfrm>
            <a:off x="0" y="6292644"/>
            <a:ext cx="11099260" cy="565355"/>
          </a:xfrm>
          <a:prstGeom prst="flowChartInputOutput">
            <a:avLst/>
          </a:prstGeom>
          <a:solidFill>
            <a:srgbClr val="48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05C3B-EB0B-C15A-4C21-5FEDA0E00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saturation sat="34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b="3757"/>
          <a:stretch/>
        </p:blipFill>
        <p:spPr>
          <a:xfrm>
            <a:off x="3313307" y="1082189"/>
            <a:ext cx="5406623" cy="4850351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69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815</Words>
  <Application>Microsoft Office PowerPoint</Application>
  <PresentationFormat>Widescreen</PresentationFormat>
  <Paragraphs>153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Söhne</vt:lpstr>
      <vt:lpstr>Wingdings</vt:lpstr>
      <vt:lpstr>Office Theme</vt:lpstr>
      <vt:lpstr>Federated Learning</vt:lpstr>
      <vt:lpstr>OVERVIEW </vt:lpstr>
      <vt:lpstr>Federated Learning V/S Machine Learning</vt:lpstr>
      <vt:lpstr>How Federated Learning Works</vt:lpstr>
      <vt:lpstr>Roles of Procedure</vt:lpstr>
      <vt:lpstr>Diagrammatic Representation </vt:lpstr>
      <vt:lpstr>Applications of Federated Learning</vt:lpstr>
      <vt:lpstr>Benefits of Federated Learning</vt:lpstr>
      <vt:lpstr>Challenges and Limitations</vt:lpstr>
      <vt:lpstr>Existing Federated Learning Frameworks and Tools</vt:lpstr>
      <vt:lpstr>PowerPoint Presentation</vt:lpstr>
      <vt:lpstr>Features of Tools and Frameworks</vt:lpstr>
      <vt:lpstr>Limitations of Frame works and Tools </vt:lpstr>
      <vt:lpstr>Example code snippet:</vt:lpstr>
      <vt:lpstr>         Thank You       name: B.Chandra Vadhan Raj email:chandrabethala00@gmail.com contact:8653678739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</dc:title>
  <dc:creator>HI CHANDRA</dc:creator>
  <cp:lastModifiedBy>HI CHANDRA</cp:lastModifiedBy>
  <cp:revision>4</cp:revision>
  <dcterms:created xsi:type="dcterms:W3CDTF">2023-05-21T10:39:07Z</dcterms:created>
  <dcterms:modified xsi:type="dcterms:W3CDTF">2023-05-22T19:36:18Z</dcterms:modified>
</cp:coreProperties>
</file>